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4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7" r:id="rId14"/>
    <p:sldId id="596" r:id="rId15"/>
    <p:sldId id="598" r:id="rId16"/>
    <p:sldId id="599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6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6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0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1D36-77AF-49DD-8FD3-EB7906F3C73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69D8-429E-4E4D-90DC-90AB72EE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愛使我們勇敢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can</a:t>
            </a:r>
            <a:r>
              <a:rPr lang="vi-VN" sz="48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đảm</a:t>
            </a:r>
            <a:endParaRPr lang="zh-TW" altLang="en-US" sz="48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80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我們愛</a:t>
            </a:r>
            <a:r>
              <a:rPr lang="vi-VN" sz="6400" b="1" dirty="0">
                <a:solidFill>
                  <a:srgbClr val="660033"/>
                </a:solidFill>
                <a:effectLst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因神先愛我們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 ta yêu vì Chúa đã yêu chúng ta trước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3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雖你我不一樣</a:t>
            </a:r>
            <a:r>
              <a:rPr lang="vi-VN" sz="6400" b="1" dirty="0">
                <a:solidFill>
                  <a:srgbClr val="660033"/>
                </a:solidFill>
                <a:effectLst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我們一路唱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 khác biệt, chúng ta vui mừng đồng hành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72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走往祝福的方向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 cùng nhìn về hướng hạnh phúc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756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我們愛</a:t>
            </a:r>
            <a:r>
              <a:rPr lang="vi-VN" sz="6400" b="1" dirty="0">
                <a:solidFill>
                  <a:srgbClr val="660033"/>
                </a:solidFill>
                <a:effectLst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因神先愛我們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 ta yêu vì Chúa đã yêu chúng ta trước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540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心再堅強也不要獨自飛翔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Trái tim dù có mạnh mẽ đến đâu cũng đừng sống lẻ loi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34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只要微笑  只要原諒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mỉm cười và tha thứ nhau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709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有你愛的地方  就是天堂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 nào có tình yêu thật nơi đó là thiên đàng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253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勇敢去愛  不計較代價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can đảm yêu nhau dù hoàn cảnh ra sao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7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溫暖冰冷心　像耀眼的陽光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tình yêu sưởi ấm trái tim như ánh nắng mặt trời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25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愛使我們得痊癒  放下固執的模樣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ì</a:t>
            </a: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</a:t>
            </a: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yêu chữa lành chúng ta và cất bỏ sự cố chấp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43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向前踏一步  更多靠近  更多接納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</a:t>
            </a:r>
            <a:r>
              <a:rPr lang="vi-VN" sz="36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tiến bước gần nhau và chấp nhận nhau hơn</a:t>
            </a:r>
            <a:endParaRPr lang="en-US" sz="36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54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愛讓我們原諒  我們和好  愛讓生命成長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vi-VN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ì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</a:t>
            </a:r>
            <a:r>
              <a:rPr lang="vi-VN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yêu giúp chung ta tha thứ hoà hợp nhau trưởng thành hơn</a:t>
            </a:r>
            <a:endParaRPr lang="en-US" sz="3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5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愛讓我們靠近  學習勇敢被愛感動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vi-VN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ì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</a:t>
            </a:r>
            <a:r>
              <a:rPr lang="vi-VN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yêu khiến chúng ta can đảm yêu nhau cảm động nhau</a:t>
            </a:r>
            <a:endParaRPr lang="en-US" sz="3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11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 fontScale="85000" lnSpcReduction="10000"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愛讓我們擁抱  我們微笑  愛讓生命綻放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ôm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nhau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mỉm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cười</a:t>
            </a:r>
            <a:r>
              <a:rPr lang="vi-VN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và mở lòng với nhau</a:t>
            </a:r>
            <a:endParaRPr lang="en-US" sz="3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54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effectLst/>
                <a:latin typeface="微軟正黑體" pitchFamily="34" charset="-120"/>
                <a:ea typeface="微軟正黑體" pitchFamily="34" charset="-120"/>
              </a:rPr>
              <a:t>愛讓我們勇敢  愛讓我們牽起手來</a:t>
            </a:r>
            <a:endParaRPr lang="en-US" altLang="zh-CN" sz="6400" b="1" dirty="0">
              <a:solidFill>
                <a:srgbClr val="660033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400" b="1" dirty="0" err="1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can</a:t>
            </a:r>
            <a:r>
              <a:rPr lang="vi-VN" sz="3400" b="1" dirty="0">
                <a:solidFill>
                  <a:srgbClr val="000066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đảm cùng nắm tay nhau</a:t>
            </a:r>
            <a:endParaRPr lang="en-US" sz="3400" b="1" dirty="0">
              <a:solidFill>
                <a:srgbClr val="000066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46807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407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Microsoft JhengHei</vt:lpstr>
      <vt:lpstr>Microsoft JhengHei</vt:lpstr>
      <vt:lpstr>Arial</vt:lpstr>
      <vt:lpstr>Calibri</vt:lpstr>
      <vt:lpstr>Theme1</vt:lpstr>
      <vt:lpstr>愛使我們勇敢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愛使我們勇敢</dc:title>
  <dc:creator>batisuoc</dc:creator>
  <cp:lastModifiedBy>batisuoc</cp:lastModifiedBy>
  <cp:revision>2</cp:revision>
  <dcterms:created xsi:type="dcterms:W3CDTF">2024-01-08T16:37:59Z</dcterms:created>
  <dcterms:modified xsi:type="dcterms:W3CDTF">2024-01-08T16:49:43Z</dcterms:modified>
</cp:coreProperties>
</file>