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sym typeface="Microsoft JhengHei"/>
              </a:rPr>
              <a:t>的愛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034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切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我知我無以報答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61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願倒空我的生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學習祢謙卑的樣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式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60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背起我自己的十字架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06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創造宇宙萬物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統管一切所有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632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但祢卻關心我的需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要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sym typeface="Microsoft JhengHei"/>
            </a:endParaRP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解我的感受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95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祢手鋪陳天上雲彩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打造永恆國度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2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但這雙手卻甘心為我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忍受徹骨釘傷苦痛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30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祢公義審判萬民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聖潔光照全地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33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但祢卻一再賜恩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典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 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再施憐憫</a:t>
            </a:r>
          </a:p>
          <a:p>
            <a:pPr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給我機會回轉向祢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4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祢的愛如此溫柔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超乎我心所想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327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這樣大有能力的主</a:t>
            </a:r>
          </a:p>
          <a:p>
            <a:pPr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sym typeface="Microsoft JhengHei"/>
              </a:rPr>
              <a:t>竟捧我在手掌心上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23211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197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微軟正黑體</vt:lpstr>
      <vt:lpstr>微軟正黑體</vt:lpstr>
      <vt:lpstr>新細明體</vt:lpstr>
      <vt:lpstr>Arial</vt:lpstr>
      <vt:lpstr>Calibri</vt:lpstr>
      <vt:lpstr>佈景主題1</vt:lpstr>
      <vt:lpstr>祢的愛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Windows User</cp:lastModifiedBy>
  <cp:revision>5</cp:revision>
  <dcterms:created xsi:type="dcterms:W3CDTF">2018-07-17T12:30:01Z</dcterms:created>
  <dcterms:modified xsi:type="dcterms:W3CDTF">2021-11-10T17:12:22Z</dcterms:modified>
</cp:coreProperties>
</file>