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34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346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753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097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3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8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6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49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780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B0EF-A8FE-4F00-9107-1ABDA1E8633B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820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148</a:t>
            </a:r>
            <a:r>
              <a:rPr lang="en-US" altLang="zh-CN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穌珍寶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4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好小孩子  愛主孩子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是耶穌好珍寶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67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淨白珍寶  明亮珍寶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主心深喜愛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9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耶穌珍寶如星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星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在其冠冕照明明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6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在天堂的安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永與主同行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0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等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主回來  快要回來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要凑聚他珍寶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67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淨白珍寶  明亮珍寶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主心深喜愛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02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耶穌珍寶如星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星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在其冠冕照明明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9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在天堂的安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永與主同行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主要尋找  各處尋找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他國裏好珍寶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3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淨白珍寶  明亮珍寶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主心深喜愛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80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耶穌珍寶如星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星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在其冠冕照明明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80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在天堂的安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寧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永與主同行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8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181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148 耶穌珍寶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耶穌珍寶</dc:title>
  <dc:creator>Windows User</dc:creator>
  <cp:lastModifiedBy>Windows User</cp:lastModifiedBy>
  <cp:revision>4</cp:revision>
  <dcterms:created xsi:type="dcterms:W3CDTF">2020-06-19T19:39:02Z</dcterms:created>
  <dcterms:modified xsi:type="dcterms:W3CDTF">2021-11-06T06:46:07Z</dcterms:modified>
</cp:coreProperties>
</file>