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4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6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1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35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706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027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35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22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8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49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78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F5D9-0650-4859-9EC1-F0ED433685F4}" type="datetimeFigureOut">
              <a:rPr lang="vi-VN" smtClean="0"/>
              <a:t>06/11/2021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8E9E-92E8-4B7A-90F0-5334C5A448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03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我一點不懷疑祢能力</a:t>
            </a:r>
          </a:p>
        </p:txBody>
      </p:sp>
    </p:spTree>
    <p:extLst>
      <p:ext uri="{BB962C8B-B14F-4D97-AF65-F5344CB8AC3E}">
        <p14:creationId xmlns:p14="http://schemas.microsoft.com/office/powerpoint/2010/main" val="132172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只要站在主應許上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信靠主蒙福無邊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7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我不懷疑祢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能力 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不懷疑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我不懷疑祢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80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創造天地  說有就有  命立就立 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51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祢拯救百姓  紅海當中  如走乾地 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41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祢差遣愛子  捨己救人  死裡復活 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6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祢赦免罪過  洗淨心靈  翻轉生命 </a:t>
            </a:r>
            <a:endParaRPr lang="en-US" altLang="zh-TW" sz="6400" b="1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08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每一天  經歷祢的偉大細膩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最小的事  祢都在眷顧指引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41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我的心思前想後  讚嘆驚奇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0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</a:t>
            </a:r>
            <a:r>
              <a:rPr lang="en-US" sz="4800" b="1" dirty="0">
                <a:solidFill>
                  <a:srgbClr val="000066"/>
                </a:solidFill>
                <a:effectLst/>
                <a:ea typeface="Microsoft JhengHei" panose="020B0604030504040204" pitchFamily="34" charset="-120"/>
              </a:rPr>
              <a:t> x4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80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信靠耶穌真是甜美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只要信靠主恩言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6404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241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我一點不懷疑祢能力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我一點不懷疑祢能力</dc:title>
  <dc:creator>Windows User</dc:creator>
  <cp:lastModifiedBy>Windows User</cp:lastModifiedBy>
  <cp:revision>2</cp:revision>
  <dcterms:created xsi:type="dcterms:W3CDTF">2021-11-06T05:39:32Z</dcterms:created>
  <dcterms:modified xsi:type="dcterms:W3CDTF">2021-11-06T05:44:31Z</dcterms:modified>
</cp:coreProperties>
</file>