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21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54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636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09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73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2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055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03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9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583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20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AD954-D095-4822-9C12-342771123F63}" type="datetimeFigureOut">
              <a:rPr lang="vi-VN" smtClean="0"/>
              <a:t>12/11/2021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1AE6-2BEA-49D3-B098-A3E83529AC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949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CN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要歡唱</a:t>
            </a:r>
            <a:endParaRPr lang="zh-TW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93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的慈愛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高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及諸天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的信實  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上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達穹蒼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4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的聖潔   無人能相比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我要終日述說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的榮耀</a:t>
            </a:r>
            <a:endParaRPr lang="vi-VN" sz="6400" b="1" dirty="0">
              <a:solidFill>
                <a:srgbClr val="000066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685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   歌頌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無盡大愛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我不住聲晝夜不停讚美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147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我要歡唱   述說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奇妙作為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我稱謝</a:t>
            </a:r>
            <a:r>
              <a:rPr lang="zh-CN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64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直到永永遠遠</a:t>
            </a:r>
            <a:endParaRPr lang="en-US" altLang="zh-TW" sz="64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68592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4800" b="1" dirty="0">
                <a:solidFill>
                  <a:srgbClr val="000066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4800" b="1" dirty="0">
              <a:solidFill>
                <a:srgbClr val="000066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7931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93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Microsoft JhengHei</vt:lpstr>
      <vt:lpstr>Microsoft JhengHei</vt:lpstr>
      <vt:lpstr>新細明體</vt:lpstr>
      <vt:lpstr>Arial</vt:lpstr>
      <vt:lpstr>Calibri</vt:lpstr>
      <vt:lpstr>Theme1</vt:lpstr>
      <vt:lpstr>我要歡唱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我要歡唱</dc:title>
  <dc:creator>Windows User</dc:creator>
  <cp:lastModifiedBy>Windows User</cp:lastModifiedBy>
  <cp:revision>4</cp:revision>
  <dcterms:created xsi:type="dcterms:W3CDTF">2020-03-13T11:38:28Z</dcterms:created>
  <dcterms:modified xsi:type="dcterms:W3CDTF">2021-11-12T05:28:29Z</dcterms:modified>
</cp:coreProperties>
</file>