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5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3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0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7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2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0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5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68FE-19D5-4114-B53F-D43144FE8E97}" type="datetimeFigureOut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A51D-8178-40E7-9FF0-39FD4DCE52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需要有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在我生命中</a:t>
            </a:r>
          </a:p>
        </p:txBody>
      </p:sp>
    </p:spTree>
    <p:extLst>
      <p:ext uri="{BB962C8B-B14F-4D97-AF65-F5344CB8AC3E}">
        <p14:creationId xmlns:p14="http://schemas.microsoft.com/office/powerpoint/2010/main" val="9234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保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的意念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使我能夠遵行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60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話語深藏在我心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作路上的光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為我腳前的燈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07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固我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使我得以勇敢向前行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70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因我知道有時我仍會軟弱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我不會再退縮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7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我需要有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在我生命中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好讓我一生能學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的樣式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4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使我能成為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所喜悅的兒女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使我的生命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夠彰顯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8648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163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我需要有袮在我生命中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我需要有你在我生命中</dc:title>
  <dc:creator>大唐</dc:creator>
  <cp:lastModifiedBy>Windows User</cp:lastModifiedBy>
  <cp:revision>3</cp:revision>
  <dcterms:created xsi:type="dcterms:W3CDTF">2018-02-05T12:45:17Z</dcterms:created>
  <dcterms:modified xsi:type="dcterms:W3CDTF">2021-11-10T17:22:01Z</dcterms:modified>
</cp:coreProperties>
</file>