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2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7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67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4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5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17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00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6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9BAE-B3EB-4512-86AF-CC8D6D6296AE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8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穌的名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15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疾病不能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8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世上沒有任何困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17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醫治能力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贖恩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39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營壘攻破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03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神的愛子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榮耀君王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1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  權柄  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慧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超過全世界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耶穌的名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乎萬名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榮耀尊貴都歸於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3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萬膝要跪拜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口要承認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5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神的愛子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榮耀君王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47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萬有俯伏在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世間的救贖主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39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耶穌的名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乎萬名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榮耀尊貴都歸於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3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萬膝要跪拜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口要承認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6848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</TotalTime>
  <Words>222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耶穌的名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耶穌的名</dc:title>
  <dc:creator>Windows User</dc:creator>
  <cp:lastModifiedBy>Windows User</cp:lastModifiedBy>
  <cp:revision>6</cp:revision>
  <dcterms:created xsi:type="dcterms:W3CDTF">2020-05-09T03:16:03Z</dcterms:created>
  <dcterms:modified xsi:type="dcterms:W3CDTF">2021-11-12T05:24:09Z</dcterms:modified>
</cp:coreProperties>
</file>