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1B83-BCEE-41D4-A1FA-45F394F0455A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榮耀國度降臨</a:t>
            </a:r>
          </a:p>
        </p:txBody>
      </p:sp>
    </p:spTree>
    <p:extLst>
      <p:ext uri="{BB962C8B-B14F-4D97-AF65-F5344CB8AC3E}">
        <p14:creationId xmlns:p14="http://schemas.microsoft.com/office/powerpoint/2010/main" val="89632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的教會傳揚福音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95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榮耀在全地彰顯</a:t>
            </a:r>
            <a:endParaRPr lang="zh-TW" altLang="en-US" sz="6400" dirty="0">
              <a:solidFill>
                <a:srgbClr val="0000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00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來跟隨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的話語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81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在萬民中作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的子民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943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定意為聖潔國民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48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在萬國中宣揚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661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榮耀國度降臨我們中間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203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悔改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寶座前同心合意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25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剛強壯膽往普天下去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32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榮耀國度降臨我們中間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1166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9397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194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佈景主題1</vt:lpstr>
      <vt:lpstr>願袮榮耀國度降臨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願你榮耀國度降臨</dc:title>
  <dc:creator>大唐</dc:creator>
  <cp:lastModifiedBy>Windows User</cp:lastModifiedBy>
  <cp:revision>4</cp:revision>
  <dcterms:created xsi:type="dcterms:W3CDTF">2018-09-04T12:56:11Z</dcterms:created>
  <dcterms:modified xsi:type="dcterms:W3CDTF">2021-11-12T05:10:18Z</dcterms:modified>
</cp:coreProperties>
</file>