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39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4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25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621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880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11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63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33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58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28F4-D384-4A74-9DF0-D28669948C94}" type="datetimeFigureOut">
              <a:rPr lang="vi-VN" smtClean="0"/>
              <a:t>09/02/2024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2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主賜福如春雨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</a:t>
            </a:r>
            <a:r>
              <a:rPr lang="vi-VN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ớc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cơn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mưa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全都向主獻上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1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而主將賜下  賜下  主的恩典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80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將如春雨降下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94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主賜的福如春雨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我在其中讚美歡欣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8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主賜的生命是泉源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5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在我心中更新不窮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63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讓我們張開讚美的口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55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舉起敬拜的手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phượng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5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主將賜福在我們之中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7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讓我們獻上  獻上  將讚美尊榮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797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226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Microsoft JhengHei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batisuoc</cp:lastModifiedBy>
  <cp:revision>2</cp:revision>
  <dcterms:created xsi:type="dcterms:W3CDTF">2023-02-01T05:53:36Z</dcterms:created>
  <dcterms:modified xsi:type="dcterms:W3CDTF">2024-02-08T17:59:07Z</dcterms:modified>
</cp:coreProperties>
</file>