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692" r:id="rId2"/>
    <p:sldId id="693" r:id="rId3"/>
    <p:sldId id="694" r:id="rId4"/>
    <p:sldId id="695" r:id="rId5"/>
    <p:sldId id="696" r:id="rId6"/>
    <p:sldId id="697" r:id="rId7"/>
    <p:sldId id="698" r:id="rId8"/>
    <p:sldId id="699" r:id="rId9"/>
    <p:sldId id="700" r:id="rId10"/>
    <p:sldId id="701" r:id="rId11"/>
    <p:sldId id="709" r:id="rId12"/>
    <p:sldId id="702" r:id="rId13"/>
    <p:sldId id="710" r:id="rId14"/>
    <p:sldId id="703" r:id="rId15"/>
    <p:sldId id="704" r:id="rId16"/>
    <p:sldId id="705" r:id="rId17"/>
    <p:sldId id="706" r:id="rId18"/>
    <p:sldId id="707" r:id="rId19"/>
    <p:sldId id="708" r:id="rId2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6C96-D21D-48DC-855A-06ABE77CF3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A179-5F51-414A-BFCF-E3F27D9DA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6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6C96-D21D-48DC-855A-06ABE77CF3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A179-5F51-414A-BFCF-E3F27D9DA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6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6C96-D21D-48DC-855A-06ABE77CF3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A179-5F51-414A-BFCF-E3F27D9DA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3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6C96-D21D-48DC-855A-06ABE77CF3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A179-5F51-414A-BFCF-E3F27D9DA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7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6C96-D21D-48DC-855A-06ABE77CF3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A179-5F51-414A-BFCF-E3F27D9DA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3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6C96-D21D-48DC-855A-06ABE77CF3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A179-5F51-414A-BFCF-E3F27D9DA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2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6C96-D21D-48DC-855A-06ABE77CF3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A179-5F51-414A-BFCF-E3F27D9DA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2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6C96-D21D-48DC-855A-06ABE77CF3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A179-5F51-414A-BFCF-E3F27D9DA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3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6C96-D21D-48DC-855A-06ABE77CF3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A179-5F51-414A-BFCF-E3F27D9DA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6C96-D21D-48DC-855A-06ABE77CF3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A179-5F51-414A-BFCF-E3F27D9DA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3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6C96-D21D-48DC-855A-06ABE77CF3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A179-5F51-414A-BFCF-E3F27D9DA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3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06C96-D21D-48DC-855A-06ABE77CF3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AA179-5F51-414A-BFCF-E3F27D9DA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6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Là Chúa Của Con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468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10A20-6E2B-7B6D-5AC1-B8C984491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B7BDFE3C-AFD7-E8EA-5FBA-74F28485A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祢的寶血有能力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5A0D6299-6FF9-FB66-FF4A-88FC6D7022FE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 báu tràn tuôn, mang quyền năng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83937C-D73E-9D9C-467B-C90797563F25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858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03531-0EAE-8A52-100D-BFFCDECA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1FD540F4-E7BE-93C4-C02F-26F28C5A9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能醫治一切的傷口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EA074BFD-6222-8FB8-0F10-1FFD4C510F53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rịt lành thương tổn của thế gian này 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8B977-9759-A8A5-F111-A7BD62691F0F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240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A9759-1093-504F-3589-C54A1D145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A779CCD4-7AB5-0C15-EC96-3EFA5EEFF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祢的復活能改變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40F9771D-C144-05EE-3EE6-7EA66FCF2E4C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Đắc thắng sự chết, khiến tội nhân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E5DD6C-8149-508C-6840-BE553278DEF6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2001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B77E9-9CEA-138B-EC07-DCD7E010A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CE3040E3-F60A-6D36-9FD4-72476B45F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一切的咒詛成為祝福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89F3D721-5C6E-D515-E630-D4DC282DF3B0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 ơn phước hưởng vui mãi trong nhà Cha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A0F0FF-CF65-EC75-7848-F7C5F1017200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6629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4CD4B-BF59-C19B-AD87-94EAAFEE3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AD06D2A2-AEEA-DDAE-358D-86610927C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我們要高舉祢聖名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56DA831F-15E8-422E-4721-D2E36C837195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đến đây tôn cao Ngài - Giê-xu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F7243-29C7-8AAC-EEA3-CAC9F451B100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3684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32F87-0401-710B-DC5B-A1360377E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68696366-EC3E-85F7-6A16-7B66765A1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祢配得所有最大的讚美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853B258C-B367-A9FF-24D5-E53A9E849D70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xứng danh ca tụng muôn đời Đấng Chí Cao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C479E-53E5-39F8-1DF7-DBFAA527798B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4038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7622D-0B62-CD08-59A4-22EE12771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0DF9EF7A-429E-3190-A3DC-D3FF900A6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我們要用全心和全意來敬拜祢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EDCF1B19-8119-1F82-2F57-5646B4CA57DE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4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đến đây thờ phượng Chúa, trọn tâm linh dâng hiến Chúa tôi</a:t>
            </a:r>
            <a:endParaRPr lang="en-US" sz="3467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76745-C183-E283-6416-F133C9BD9A9E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9332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206C0-E433-CA93-569D-31C4D0AA2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4F44DE55-816D-D9A2-418A-87425608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我們要歡迎祢來臨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5E42D5A2-2FFF-020B-0BE0-0553586D2CDB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 đón Chúa tái lâm thật uy nghiêm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BFC4E-54A5-938E-86E8-8F5ECE096DE7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0696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D638D-7919-0335-1EDD-50030F7A7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8513C849-3E39-17B8-844E-514A0FAA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願祢來設立寶座在這裡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04F9BB35-907C-C221-B2F3-621A29CA2DED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Ngôi báu hãy thiết lập trên trần gian lúc này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C5AC1-138D-DF14-20C8-BA2D5D143406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5079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44E6-6607-B388-796F-00A2D35D6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2E4D5BC0-6F38-92B0-D8E5-A5A7E33F5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我們要張開口  不停讚美祢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38710215-217A-0295-A37C-F8545F77B015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Cất tiếng ca ngợi không thôi, mãi mãi và luôn luôn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1081B-212B-C567-15C1-B8AC928248A3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813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祢是我喜樂泉源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tôi là phước bao nguồn cơn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062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8483D-384B-9BF2-A937-CBA33BAD7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1F2CD869-7749-E850-8690-FF3E277EA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祢使我歡欣跳躍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CB4A0640-77F8-7517-5A8A-D7DE8E21319E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 ca mừng Đấng uy quyền năng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53AF7-48F2-5D4D-E848-C84E4FA353B3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742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D23E6-FBB1-1025-50D4-7AF048DE2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53205FB3-A3FB-FB1D-93BD-607F4E316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祢使我自由飛翔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4777E91D-2CB8-1EA2-770A-C169E4C8BADC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 Ngài mang huyết báu cứu chuộc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1CBFD-A123-BB2C-659E-5A8025A3D666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008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4F2A6-BDE7-1859-8E62-29CBBFA7A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5C57F065-2913-8F42-D415-5CA1A7EF1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不再被罪惡捆綁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FE8F8D4E-D744-B32F-120F-232BA5C6D86C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 nay tự do hỉ hoan ca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C0779-8036-B97A-5C4B-921F4C248A9B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791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852D3-2483-926A-5395-C9C273350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82616D59-6162-CE28-783C-27376286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祢是我永生盼望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F203F71A-2AC9-7ED6-91FC-B6101D5D23F2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Nước thiên đàng chốn con hằng mong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B05AB-AC6D-3736-32D8-EB8CF233686A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687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5899E-E748-6551-2DAB-797DB6B86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3997C904-48FE-C97B-B2E2-58BD57E69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祢愛有無比力量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C4BFFE0E-C0A5-6D1F-7D3B-1C714C864BEF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Sức thiên từ Chúa tuôn tràn dâng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D6517-87F8-5DD0-C7D8-CADBC915A9E5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68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9B7ED-C735-FE8F-42A2-B75B1EFE5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0EE17E41-B7C3-DFEB-F887-A4E1E7294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從今時直到永遠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49D3FBCC-6ACE-98F3-6F7A-DDDD23CA11C3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 rày cho mãi đến muôn đời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30FBD4-D048-8E0F-DE56-B2A372537164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845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B0143-42F0-E74B-01B7-E7271D721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348E5B69-1E70-651C-4D52-A6C31BB32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祢應許不會改變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4B743990-8556-0F22-900B-9C2DB38E750D}"/>
              </a:ext>
            </a:extLst>
          </p:cNvPr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 vầng đá chẳng thể đổi thay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11F18-72CB-6F83-924B-60406A33A9C7}"/>
              </a:ext>
            </a:extLst>
          </p:cNvPr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20939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383</Words>
  <Application>Microsoft Office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Microsoft JhengHei</vt:lpstr>
      <vt:lpstr>Microsoft JhengHei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batisuoc</dc:creator>
  <cp:lastModifiedBy>batisuoc</cp:lastModifiedBy>
  <cp:revision>1</cp:revision>
  <dcterms:created xsi:type="dcterms:W3CDTF">2024-02-09T17:30:28Z</dcterms:created>
  <dcterms:modified xsi:type="dcterms:W3CDTF">2024-02-09T17:31:05Z</dcterms:modified>
</cp:coreProperties>
</file>