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61" r:id="rId2"/>
    <p:sldId id="662" r:id="rId3"/>
    <p:sldId id="663" r:id="rId4"/>
    <p:sldId id="664" r:id="rId5"/>
    <p:sldId id="666" r:id="rId6"/>
    <p:sldId id="667" r:id="rId7"/>
    <p:sldId id="668" r:id="rId8"/>
    <p:sldId id="669" r:id="rId9"/>
    <p:sldId id="670" r:id="rId10"/>
    <p:sldId id="671" r:id="rId11"/>
    <p:sldId id="672" r:id="rId12"/>
    <p:sldId id="673" r:id="rId13"/>
    <p:sldId id="674" r:id="rId14"/>
    <p:sldId id="676" r:id="rId15"/>
    <p:sldId id="682" r:id="rId16"/>
    <p:sldId id="683" r:id="rId17"/>
    <p:sldId id="684" r:id="rId18"/>
    <p:sldId id="685" r:id="rId19"/>
    <p:sldId id="686" r:id="rId20"/>
    <p:sldId id="677" r:id="rId21"/>
    <p:sldId id="678" r:id="rId22"/>
    <p:sldId id="679" r:id="rId23"/>
    <p:sldId id="681" r:id="rId24"/>
    <p:sldId id="687" r:id="rId25"/>
    <p:sldId id="688" r:id="rId26"/>
    <p:sldId id="689" r:id="rId27"/>
    <p:sldId id="690" r:id="rId28"/>
    <p:sldId id="691" r:id="rId2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CDD1-CB42-4569-BAAD-9E4F1D85BE9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2FC8-F920-4B67-B285-D80CBF3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4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CDD1-CB42-4569-BAAD-9E4F1D85BE9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2FC8-F920-4B67-B285-D80CBF3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1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CDD1-CB42-4569-BAAD-9E4F1D85BE9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2FC8-F920-4B67-B285-D80CBF3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8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CDD1-CB42-4569-BAAD-9E4F1D85BE9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2FC8-F920-4B67-B285-D80CBF3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CDD1-CB42-4569-BAAD-9E4F1D85BE9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2FC8-F920-4B67-B285-D80CBF3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6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CDD1-CB42-4569-BAAD-9E4F1D85BE9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2FC8-F920-4B67-B285-D80CBF3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8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CDD1-CB42-4569-BAAD-9E4F1D85BE9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2FC8-F920-4B67-B285-D80CBF3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6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CDD1-CB42-4569-BAAD-9E4F1D85BE9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2FC8-F920-4B67-B285-D80CBF3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5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CDD1-CB42-4569-BAAD-9E4F1D85BE9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2FC8-F920-4B67-B285-D80CBF3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CDD1-CB42-4569-BAAD-9E4F1D85BE9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2FC8-F920-4B67-B285-D80CBF3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4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CDD1-CB42-4569-BAAD-9E4F1D85BE9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2FC8-F920-4B67-B285-D80CBF3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9CDD1-CB42-4569-BAAD-9E4F1D85BE9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C2FC8-F920-4B67-B285-D80CBF3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 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58 - 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將你的器皿交給主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TC 203 - </a:t>
            </a:r>
            <a:r>
              <a:rPr lang="vi-V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Trông Mong Thiên Ân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9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8BF2E-CAF5-2540-C006-493C85F6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C646F8DB-2B42-55AA-6C0E-6E6CCCA7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充滿聖靈與能力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2EFAB567-F1A4-E7FE-DE18-30BAC90B60C4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Linh,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5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E4333-BA7F-7FF7-6C01-DC052C408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FA0156C8-78D7-32E0-0497-AF1BAD467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要將你的空器皿得救主寶血洗一新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B448B9E2-5D66-95C6-3EA0-4EDF7FF0116F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9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Bần</a:t>
            </a:r>
            <a:r>
              <a:rPr lang="en-US" altLang="zh-TW" sz="29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9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altLang="zh-TW" sz="29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9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ơi</a:t>
            </a:r>
            <a:r>
              <a:rPr lang="en-US" altLang="zh-TW" sz="29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29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hôm</a:t>
            </a:r>
            <a:r>
              <a:rPr lang="en-US" altLang="zh-TW" sz="29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altLang="zh-TW" sz="29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altLang="zh-TW" sz="29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9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altLang="zh-TW" sz="29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9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29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9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29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9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altLang="zh-TW" sz="29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9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r>
              <a:rPr lang="en-US" altLang="zh-TW" sz="29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9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altLang="zh-TW" sz="29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9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29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29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trống</a:t>
            </a:r>
            <a:r>
              <a:rPr lang="en-US" altLang="zh-TW" sz="29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9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endParaRPr lang="en-US" sz="29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2A175-CDE6-68FA-3321-7F10EBE9DC4D}"/>
              </a:ext>
            </a:extLst>
          </p:cNvPr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2 /</a:t>
            </a:r>
            <a:r>
              <a:rPr lang="zh-CN" alt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3</a:t>
            </a:r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+mj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443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66286-9225-9AF1-86B2-A3994EA79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351DBAE3-B342-FC16-C006-35D8EA4BE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缺乏者今可前來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6C3CB003-A4C9-2959-7258-66FA696E481E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lau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tại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dòng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7425C-E577-6BBC-1D49-CB92E8057AD4}"/>
              </a:ext>
            </a:extLst>
          </p:cNvPr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2 /</a:t>
            </a:r>
            <a:r>
              <a:rPr lang="zh-CN" alt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3</a:t>
            </a:r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+mj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216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51B92-DADD-AB9D-FB19-CA3D0226F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7F88F048-84EF-8555-2BD4-25C7A389B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須同心奉獻你所有在主寶座前等候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860C3DE8-C55B-1F38-9485-366BA1EDC876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8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Quỳ</a:t>
            </a:r>
            <a:r>
              <a:rPr lang="en-US" altLang="zh-TW" sz="2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altLang="zh-TW" sz="2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ngôi</a:t>
            </a:r>
            <a:r>
              <a:rPr lang="en-US" altLang="zh-TW" sz="2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altLang="zh-TW" sz="2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altLang="zh-TW" sz="2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28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</a:t>
            </a:r>
            <a:r>
              <a:rPr lang="en-US" altLang="zh-TW" sz="2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em</a:t>
            </a:r>
            <a:r>
              <a:rPr lang="en-US" altLang="zh-TW" sz="2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khiêm</a:t>
            </a:r>
            <a:r>
              <a:rPr lang="en-US" altLang="zh-TW" sz="2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cung</a:t>
            </a:r>
            <a:r>
              <a:rPr lang="en-US" altLang="zh-TW" sz="2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28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altLang="zh-TW" sz="2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2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altLang="zh-TW" sz="2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altLang="zh-TW" sz="2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28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ngửa</a:t>
            </a:r>
            <a:r>
              <a:rPr lang="en-US" altLang="zh-TW" sz="2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trông</a:t>
            </a:r>
            <a:endParaRPr lang="en-US" sz="28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7E5B6-1201-D9CC-F028-8B3249D37B50}"/>
              </a:ext>
            </a:extLst>
          </p:cNvPr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2 /</a:t>
            </a:r>
            <a:r>
              <a:rPr lang="zh-CN" alt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3</a:t>
            </a:r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+mj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637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8A731-7C90-EC33-9CD7-66FFC00F9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5E21BE42-0AD9-F755-B2FB-6CDFF0329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主聖靈充滿心懷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1D9B79E3-C819-600C-1DE2-7A4B74F546CF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rót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xuống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chứa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chan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du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C31D3-70CF-B4F2-B961-8A58BFE9C420}"/>
              </a:ext>
            </a:extLst>
          </p:cNvPr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2 /</a:t>
            </a:r>
            <a:r>
              <a:rPr lang="zh-CN" alt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3</a:t>
            </a:r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+mj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907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1C595-378E-5A63-9812-169AEEC68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15FC9F2F-5C37-53D6-EF30-90D2958D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現在主要充滿你心直到滿溢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AE35F06C-12B7-CA9D-FFE2-C14AF3306BF1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chắc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chắn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xuống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tràn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80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29587-E907-B707-9FB3-6E1A16624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55ABAC3C-C8A3-1A43-1DFB-10EFE9BF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你要將心靈才幹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5FAED446-8F0A-0D48-2715-4A7F506EBDF6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ngôn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còn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vang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32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EAAC1-F8CE-4386-BC23-FF7787FAA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4E2F385F-324E-02E1-39E4-7F258CEF0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如空皿交主手裏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0CEEFD9A-0BBC-06CF-A70C-C1E356D77F01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hũ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ngươi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nhiều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90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230BB-890F-04C0-034A-060AEF25E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74F57D9-EAB7-2814-A39C-38A2AFA3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現在主要充滿你心直到滿溢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05695FA8-6910-265D-8ADB-CFEA4828DD54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chắc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chắn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xuống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linh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liền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80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D23B7-46FB-B4AD-5A8D-37B36B743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E453591F-CEA4-1C89-63B4-AD8AA7ECE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充滿聖靈與能力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F353D3F5-932E-C430-0BD4-8671C805272C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Linh,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7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你心裏渴慕救主賜豐富生命福氣麼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3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altLang="zh-TW" sz="33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3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</a:t>
            </a:r>
            <a:r>
              <a:rPr lang="en-US" altLang="zh-TW" sz="33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3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</a:t>
            </a:r>
            <a:r>
              <a:rPr lang="en-US" altLang="zh-TW" sz="33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3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trông</a:t>
            </a:r>
            <a:r>
              <a:rPr lang="en-US" altLang="zh-TW" sz="33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3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en-US" altLang="zh-TW" sz="33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3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altLang="zh-TW" sz="33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3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r>
              <a:rPr lang="en-US" altLang="zh-TW" sz="33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3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</a:t>
            </a:r>
            <a:r>
              <a:rPr lang="en-US" altLang="zh-TW" sz="33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3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dật</a:t>
            </a:r>
            <a:r>
              <a:rPr lang="en-US" altLang="zh-TW" sz="33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3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altLang="zh-TW" sz="33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3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33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altLang="zh-TW" sz="33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xuống</a:t>
            </a:r>
            <a:r>
              <a:rPr lang="en-US" altLang="zh-TW" sz="33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3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ngay</a:t>
            </a:r>
            <a:endParaRPr lang="en-US" sz="33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1 /</a:t>
            </a:r>
            <a:r>
              <a:rPr lang="zh-CN" alt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3</a:t>
            </a:r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+mj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194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8A5FD-F9A3-FA08-E6D9-CCF992153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9E9E7D6D-1B99-BFC2-455D-DCFF6233C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像昔日寡婦油瓶救主鴻恩無窮無盡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C83B9DC2-602C-7E94-4260-552AE4BD6D9D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linh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sung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dinh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nguồn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dầu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bất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tuyệt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thanh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khiết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en-US" sz="3067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61EE9-5A76-C151-83CE-897BE2CBD902}"/>
              </a:ext>
            </a:extLst>
          </p:cNvPr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3 /</a:t>
            </a:r>
            <a:r>
              <a:rPr lang="zh-CN" alt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3</a:t>
            </a:r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+mj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8142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8C4E9-3766-CF64-85C8-64268A5E9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1D309102-3019-50E1-6137-EF8D1B8C3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主的愛永無更變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D199BC0A-4B96-262C-2A50-523E73EB6D48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1212A-C6F7-29F6-901B-85796BC1FF35}"/>
              </a:ext>
            </a:extLst>
          </p:cNvPr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3 /</a:t>
            </a:r>
            <a:r>
              <a:rPr lang="zh-CN" alt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3</a:t>
            </a:r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+mj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1225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3C3BB-1832-C199-2A61-25E0F608D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011F794B-D4ED-41FF-55F6-505F0B4B1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救主已應許賜下真理聖靈與大能力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1A8A8332-D3F2-3420-0BF8-992FCFDBAA19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linh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linh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năng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vàng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Kinh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3067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067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endParaRPr lang="en-US" sz="3067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019BD-EFC5-A15E-EADB-D3E07F8F9786}"/>
              </a:ext>
            </a:extLst>
          </p:cNvPr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3 /</a:t>
            </a:r>
            <a:r>
              <a:rPr lang="zh-CN" alt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3</a:t>
            </a:r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+mj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237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852BB-8A40-C49D-5219-5F8B22BBE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EAE734BA-2A51-5A4E-9FE6-3EB72CE97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主要充滿各器皿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FD9ED8FC-6CB4-9488-E417-63A7F55B75AC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hũ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44E20-502C-EFAC-156B-8B08955DEC37}"/>
              </a:ext>
            </a:extLst>
          </p:cNvPr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3 /</a:t>
            </a:r>
            <a:r>
              <a:rPr lang="zh-CN" alt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3</a:t>
            </a:r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+mj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9323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8CBD8-27BC-B918-A777-51D940389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535B57F3-ABBB-7594-8013-30B80F549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現在主要充滿你心直到滿溢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39F76194-783F-C747-982D-944FA8360874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chắc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chắn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xuống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tràn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97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071B8-1EF0-9119-4401-F0001406D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1AF46282-2C01-A144-301D-0AD1CDE4C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你要將心靈才幹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F8934241-A496-B63A-DA65-8A47BEFB794D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ngôn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còn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vang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757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A8F27-215F-8711-E2F1-064F7D246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1B582A33-34D4-2381-568E-E07E9AE89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如空皿交主手裏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5AAA11BF-AD52-8891-865F-96C80C39366B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hũ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ngươi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nhiều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1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A0805-1F61-B8AF-66D7-4950C7A3D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86F294DD-AACD-95C3-3D3E-3B66B53D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現在主要充滿你心直到滿溢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BEF1AFA0-6F7F-3661-1478-35CAFEAE1B42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chắc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chắn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xuống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linh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liền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875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16821-5E1A-11DB-BD9B-8F7BB6D48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18CAC3E5-8AC4-A589-39C9-82EC3DCFB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充滿聖靈與能力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20E7229D-19AF-2D44-113B-DA65856A37C7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Linh,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96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A05F2-59B6-D35F-6392-4AEA7220D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7F427BE4-B6E0-7ECF-DFD0-C1759D8D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滿足你一切靈需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153F9CFA-D8AD-5A05-4215-6CC25AB0EBEE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ở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?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B1589-F996-6D46-8D8B-F1400FE795FE}"/>
              </a:ext>
            </a:extLst>
          </p:cNvPr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1 /</a:t>
            </a:r>
            <a:r>
              <a:rPr lang="zh-CN" alt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3</a:t>
            </a:r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+mj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879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86FAC-13F2-0D94-1A33-5C0DC0FD0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3BBCF229-8FB0-061D-1DBE-6358975FE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當信天父奇妙應許照主聖經的言語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577C45D5-BD87-451F-B9FD-041D54FB77B0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Thì</a:t>
            </a:r>
            <a:r>
              <a:rPr lang="en-US" altLang="zh-TW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</a:t>
            </a:r>
            <a:r>
              <a:rPr lang="en-US" altLang="zh-TW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nên</a:t>
            </a:r>
            <a:r>
              <a:rPr lang="en-US" altLang="zh-TW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altLang="zh-TW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altLang="zh-TW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kim</a:t>
            </a:r>
            <a:r>
              <a:rPr lang="en-US" altLang="zh-TW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ngôn</a:t>
            </a:r>
            <a:r>
              <a:rPr lang="en-US" altLang="zh-TW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ta </a:t>
            </a:r>
            <a:r>
              <a:rPr lang="en-US" altLang="zh-TW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truyền</a:t>
            </a:r>
            <a:r>
              <a:rPr lang="en-US" altLang="zh-TW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lưu</a:t>
            </a:r>
            <a:r>
              <a:rPr lang="en-US" altLang="zh-TW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Kinh</a:t>
            </a:r>
            <a:r>
              <a:rPr lang="en-US" altLang="zh-TW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CEA60-E2FB-7D0F-0D45-3FBE828494A0}"/>
              </a:ext>
            </a:extLst>
          </p:cNvPr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1 /</a:t>
            </a:r>
            <a:r>
              <a:rPr lang="zh-CN" alt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3</a:t>
            </a:r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+mj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589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AFF58-C383-46E6-DF61-6439B8E55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4E48C1D1-3E0C-7342-15E5-226CBC28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救主必成全為你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724501D1-D8AC-7DC8-C398-F68534DFA2A0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noi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chung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2ACFE-099C-A4F8-2385-E8C0FB92AB1F}"/>
              </a:ext>
            </a:extLst>
          </p:cNvPr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1 /</a:t>
            </a:r>
            <a:r>
              <a:rPr lang="zh-CN" alt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3</a:t>
            </a:r>
            <a:r>
              <a:rPr lang="en-US" sz="3200" b="1" dirty="0">
                <a:solidFill>
                  <a:srgbClr val="000066"/>
                </a:solidFill>
                <a:latin typeface="+mj-lt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+mj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648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F70C2-58D1-D808-0BDE-00044F40F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66C86627-91E7-2079-4C84-C038D2B96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現在主要充滿你心直到滿溢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1AE8EFD1-7150-91C1-BC14-7D63E87769E6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chắc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chắn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xuống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tràn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8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D5C22-13C5-DB19-F582-7011267F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450799DF-4649-943D-6839-ACF9648A0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你要將心靈才幹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F51EE80F-CDEC-D54D-D093-365AC435954D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ngôn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còn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vang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8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D8B4E-C571-8FEF-7115-0B770CC23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4BA7D12B-5BEC-5FC2-1DA5-76C8FCF5B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如空皿交主手裏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9F98576F-BC72-7FAF-2707-72D049C7803E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hũ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ngươi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nhiều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4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DBAC1-3D8A-27B7-BEE7-B48745858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95F1E468-140C-0663-7446-F6B68D2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現在主要充滿你心直到滿溢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3EF6E86F-59CC-3793-4A07-13BCD4A3F435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chắc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chắn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xuống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linh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</a:t>
            </a:r>
            <a:r>
              <a:rPr lang="en-US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liền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55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627</Words>
  <Application>Microsoft Office PowerPoint</Application>
  <PresentationFormat>Widescreen</PresentationFormat>
  <Paragraphs>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Microsoft JhengHei</vt:lpstr>
      <vt:lpstr>Microsoft JhengHei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batisuoc</dc:creator>
  <cp:lastModifiedBy>batisuoc</cp:lastModifiedBy>
  <cp:revision>1</cp:revision>
  <dcterms:created xsi:type="dcterms:W3CDTF">2024-02-09T17:03:11Z</dcterms:created>
  <dcterms:modified xsi:type="dcterms:W3CDTF">2024-02-09T17:04:01Z</dcterms:modified>
</cp:coreProperties>
</file>