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667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85CA3-0141-4CE6-B6E4-CE48A46C696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A823-9A2C-424F-8E20-4C7F514DC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5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3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001B-0209-49B1-A3DB-16BE9C3CB19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8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7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09 - </a:t>
            </a:r>
            <a:r>
              <a:rPr lang="zh-TW" altLang="en-US" sz="7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Nguyên</a:t>
            </a:r>
            <a:r>
              <a:rPr lang="en-US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zh-TW" altLang="en-US" sz="5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427EF-2499-0C2E-4A87-D9163B626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C2CF642-57AC-5F9D-7868-48A1000B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此時立碑  記主恩慈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0E1DCF02-B4D9-2E95-DB23-7807C0DDFBE9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Ðến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phò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trì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879E9-EBD9-2865-ECD3-DCF94E1867D2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( 2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197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BC240-334E-2EFC-0620-91AB68B6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72D5CCEB-97C7-92B0-EB2F-EF2810FD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效法士師撒母耳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2EBA5792-A1BC-C298-AD66-7544BA569A8B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xây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cất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Ê-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-ê-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xe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4F36B-20F4-B178-C848-032226F5B1DE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( 2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12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591F2-300E-A37A-2CCB-BE89F267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EAC1909-EF0A-57D1-64D6-AF7217FF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主曾保護  直到現時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B2003209-F6C3-630C-A7C3-545122A0B7CD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dám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8903E-A028-781E-7178-6A09C64B7EBC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( 2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244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0C818-C586-A435-6931-04BC4C84F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577C1B4-058B-1CBC-BDA7-EA9693D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總不離棄到末日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70CE09D4-66DE-FA77-5D63-BA1AD1412C87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Miền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quốc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sớm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quay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D00E8-7F3E-1EE0-C68E-F5B81893D081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( 2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033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E2A7-FCBE-9F93-52AC-8BC979C1D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23E9997C-436F-70F4-A628-77F93765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耶穌看我如羊失群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BD3F7F92-4AFE-4C84-E61B-ACF5EA859EA4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kiếm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thất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FF1CC-5326-76F4-A6F0-BE75A27A5808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( 2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384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849CB-E706-AE71-9E37-A9848F26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41909E2C-6AB1-88A2-6DAE-4DC8A8D4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離開天父去遙遠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D5E3BDBE-D145-3AFC-79A3-77D17B875C98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vơ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vẩn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xa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D6434-6782-353F-648C-B675E9C2C0BD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( 2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18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87653-3967-B25C-09F9-721F2691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BE84404-D87F-FB0C-E357-48540D31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自流寶血救我罪身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22450FB1-F715-D8AE-6E65-3EC860CFB54B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chảy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rào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rạt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517A5-762D-F769-392E-7224730AC3A9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( 2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554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474D3-A47C-504C-96B1-2B21B6F38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C7F39D7F-DEB6-7C6E-ADA8-2C9379FE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親來引我歸羊圈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44B5134B-D70F-AA6C-038C-285B42C0F7C7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Vực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nanh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sói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hành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686F0-5DD2-4E81-B203-840094BB7DA0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( 2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988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3A734-629A-E051-5C5C-4C331FB5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5D0E4F3E-F27A-78FA-C269-C8E5BBCB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我受恩惠  何其寬洪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06DC1731-2ADD-C04F-2F60-8DB08631399C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nợ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dày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E7A1B-103C-05C2-5262-EFC6E2CA457A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( 3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50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13C05-96D8-6A3F-4EEE-CECAAD7F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11BB3142-A756-535D-C685-4BC96910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日日增新無從報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2DE5C1B4-7B9A-BEDE-D132-A3BC89AC455E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Nợ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kia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vương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FCB58-F3E7-3842-F3C8-9CEB5591C310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( 3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614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救主耶穌  萬福源頭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nguyên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chảy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( 1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13BA8-2E86-0D46-DFCF-8A5A27892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820A74F1-744B-F91E-C144-287C9526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此後惟願  事主盡忠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8453FFE5-CE5D-6418-4B74-27FDD434EEB7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Khẩn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7230A-841C-CBE0-28BF-28647D13581E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( 3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780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A3A9F-12DE-02F4-08AC-51EF57CC4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69D0DC5-021B-DA67-C8DE-4DAA31E5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一心戀主蒙引導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DC9EF1C2-F12A-451B-C659-90F11F92004F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Buộc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vẩn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vơ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0C305-8BF3-5DAE-83F3-5C50911AD7DE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( 3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868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0E5DC-5D71-1D87-F588-1ECFEEDD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A09FB04-13FD-B392-B9C8-719A00A7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惜我愚心易失正途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1DBEBB3-967C-333E-494C-841D03B236A0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nghiệm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tánh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ưa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xa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AD0BD-63C1-E989-6EEC-80CEA97C47E3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( 3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154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278E4-EE81-1182-3A6C-800AA7A9B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3CE7B39-4F8D-DD61-DFF6-5CE24B72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去行邪道冒危險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FAC37F00-0D2C-E95D-948A-41F08E92535C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Thường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hay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9158F-B8F3-6EFB-DC62-D00460AFC6CC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( 3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0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BE32C-8EAB-BBC2-EB28-3D89C04D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C304631B-1F73-A502-09BC-05D555CA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今將身心獻與救主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F453CD2D-A0ED-A21D-963C-01FF2E9BB6CD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FADC-D884-6C2D-4337-BD8177626A39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( 3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63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B4BB7-CBED-752D-DDD9-341B45754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F849144D-F48D-EF8D-8C84-D4625B3A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使我傳揚主恩典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87684D06-5344-8709-1033-B26AE04F1EE2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đài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CE256-C06D-3170-8D0F-7F8D8E99B531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( 3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58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61ED0-4852-7F35-3D11-F8F36C6ED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5D534086-388D-2B98-EA10-ACFD0CE9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懇求垂聽我頌揚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AA11DA19-6421-68C1-FC6C-42CFEA680BDA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Bật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2B15A-DB38-AF25-12F0-D3B560DE19F2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( 1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86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0B66D-29DB-C62D-9353-9D3B2E04F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2BA1E6CE-9B92-0A75-8C6E-A9652725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主賜恩惠  如川湧流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CC8C533C-795E-1D8B-B411-45D2690274A3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chảy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ngập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dòng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E20FE-5221-B75A-B93F-D65C73BC55D2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( 1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538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3A7A8-AA14-B517-C5A8-2CE4F7560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D0A48B3D-5B3B-18EC-04B9-C6E9BCF8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應當高歌詠無疆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30C073F-20EB-37A7-0FB2-F175928096CF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Giục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thỏa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bài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15B48-1962-143D-4CD2-FD4E1A79EB00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( 1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69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2B6A3-06E4-73F0-7401-70D01B7C3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2FB2563-3203-9B3F-9050-3E35EA6D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天上使者高聲讚美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6F7C8175-D8F0-D0AC-3E0F-0A39D1B40579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giáo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bổng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trầm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95045-331D-BDC6-2229-FB57D15EFDDF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( 1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8C241-C758-8EBD-00E1-9FE3E164F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939E3687-5BDF-1EE9-7CAE-BE81D122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和諧歌頌無晝夜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2D127E4-6434-5BCF-DB64-A777D7A66901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lưỡi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lửa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cõi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1994C-6016-5615-7E34-42C7CA053B3D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( 1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68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77430-1C39-0127-2A7E-56083BAE1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43DBA943-E416-26DD-388F-C79EF18C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我受恩惠比祂加倍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0E12564E-F156-E1F4-0CCD-C6E8E08D0327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Ðể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ngọn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tầm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3220E-9902-1168-ABA7-E29060FB9DF6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( 1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945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32257-749E-37A2-3459-8D167AEE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936A7F8E-5857-204A-B04F-2C70F56A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尤當讚美常感謝</a:t>
            </a:r>
            <a:endParaRPr lang="en-US" altLang="zh-CN" sz="6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404749D1-8532-4B1D-180A-D958BE722828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non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non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cực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F859-D33F-3097-4BF4-4F34F2E3630F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( 1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FF0000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59450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487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Microsoft JhengHei</vt:lpstr>
      <vt:lpstr>Microsoft JhengHei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batisuoc</cp:lastModifiedBy>
  <cp:revision>2</cp:revision>
  <dcterms:created xsi:type="dcterms:W3CDTF">2013-02-23T03:20:43Z</dcterms:created>
  <dcterms:modified xsi:type="dcterms:W3CDTF">2024-02-08T15:17:55Z</dcterms:modified>
</cp:coreProperties>
</file>