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212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E4C3-5A4E-4B0F-9C06-6523631CD3DA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E4C3-5A4E-4B0F-9C06-6523631CD3DA}" type="datetimeFigureOut">
              <a:rPr lang="zh-TW" altLang="en-US" smtClean="0"/>
              <a:t>2024/2/7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5AA07-A315-43AF-8FBC-C56AC0D3D92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主賜福如春雨</a:t>
            </a:r>
          </a:p>
        </p:txBody>
      </p:sp>
    </p:spTree>
    <p:extLst>
      <p:ext uri="{BB962C8B-B14F-4D97-AF65-F5344CB8AC3E}">
        <p14:creationId xmlns:p14="http://schemas.microsoft.com/office/powerpoint/2010/main" val="329786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賜的福如春雨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我在其中讚美欣賞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22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賜的生命是泉源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在我心中更新不窮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349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讓我們張開讚美的口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舉起敬拜的手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98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主將賜福在我們之中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前副歌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0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讓我們獻上</a:t>
            </a:r>
            <a:r>
              <a:rPr lang="en-US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將讚美尊榮</a:t>
            </a:r>
            <a:r>
              <a:rPr lang="en-US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全部向主獻上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597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而主將賜下賜下主的恩典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將如春雨降下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副歌</a:t>
            </a:r>
            <a:r>
              <a:rPr lang="en-US" sz="4267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554865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122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微軟正黑體</vt:lpstr>
      <vt:lpstr>Arial</vt:lpstr>
      <vt:lpstr>Calibri</vt:lpstr>
      <vt:lpstr>佈景主題1</vt:lpstr>
      <vt:lpstr>主賜福如春雨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主賜福如春雨</dc:title>
  <dc:creator>DaTang</dc:creator>
  <cp:lastModifiedBy>batisuoc</cp:lastModifiedBy>
  <cp:revision>3</cp:revision>
  <dcterms:created xsi:type="dcterms:W3CDTF">2019-02-09T08:29:00Z</dcterms:created>
  <dcterms:modified xsi:type="dcterms:W3CDTF">2024-02-07T15:19:49Z</dcterms:modified>
</cp:coreProperties>
</file>