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694" r:id="rId2"/>
    <p:sldId id="695" r:id="rId3"/>
    <p:sldId id="696" r:id="rId4"/>
    <p:sldId id="697" r:id="rId5"/>
    <p:sldId id="698" r:id="rId6"/>
    <p:sldId id="699" r:id="rId7"/>
    <p:sldId id="700" r:id="rId8"/>
    <p:sldId id="709" r:id="rId9"/>
    <p:sldId id="710" r:id="rId10"/>
    <p:sldId id="701" r:id="rId11"/>
    <p:sldId id="702" r:id="rId12"/>
    <p:sldId id="711" r:id="rId13"/>
    <p:sldId id="712" r:id="rId14"/>
    <p:sldId id="703" r:id="rId15"/>
    <p:sldId id="704" r:id="rId16"/>
    <p:sldId id="713" r:id="rId17"/>
    <p:sldId id="714" r:id="rId18"/>
    <p:sldId id="705" r:id="rId19"/>
    <p:sldId id="706" r:id="rId20"/>
    <p:sldId id="715" r:id="rId21"/>
    <p:sldId id="716" r:id="rId22"/>
    <p:sldId id="707" r:id="rId23"/>
    <p:sldId id="708" r:id="rId24"/>
    <p:sldId id="717" r:id="rId25"/>
    <p:sldId id="718" r:id="rId26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116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920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775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811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87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124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982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13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584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803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219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628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877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155</a:t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獻己於主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0355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34A8A-D4C6-CAC3-69E0-EB47C396F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25835C0-4008-A59A-E30B-DB7BC2913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使我口時常頌揚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每歌唱榮耀我神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46C03A-5B4D-A046-63C6-835902C42EE6}"/>
              </a:ext>
            </a:extLst>
          </p:cNvPr>
          <p:cNvSpPr txBox="1"/>
          <p:nvPr/>
        </p:nvSpPr>
        <p:spPr>
          <a:xfrm>
            <a:off x="0" y="506118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( 3 / 6 )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214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4F169-5B6F-1228-20B8-D49C6DD61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F6B39D8-0E7B-ED46-0982-A8452D60A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使我口滿有主言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到處宣講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C251EF-01DE-5DAD-87F3-300216F927B9}"/>
              </a:ext>
            </a:extLst>
          </p:cNvPr>
          <p:cNvSpPr txBox="1"/>
          <p:nvPr/>
        </p:nvSpPr>
        <p:spPr>
          <a:xfrm>
            <a:off x="0" y="506118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( 3 / 6 )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549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9694E-08F9-760F-F067-08BFA94CE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506F2C0-0779-E113-B2B6-D33D45173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在救主寶貴血內洗淨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使我從血泉能得成聖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2533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03525-E879-D894-0761-CDDDD2CAE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BA8F5D9-240B-6C7D-F4F1-FDEE03ED3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   我命我心一切都歸與祢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從今日直到永遠</a:t>
            </a:r>
          </a:p>
        </p:txBody>
      </p:sp>
    </p:spTree>
    <p:extLst>
      <p:ext uri="{BB962C8B-B14F-4D97-AF65-F5344CB8AC3E}">
        <p14:creationId xmlns:p14="http://schemas.microsoft.com/office/powerpoint/2010/main" val="74341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7C945-9AD5-5FE7-42B8-358DBB4B3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A4E78BE-CE4B-97AC-ADAB-6E7C70A35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使我財雖是一文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不敢為自己收存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88EFE-0040-C56B-53A5-E8E6791FDA8F}"/>
              </a:ext>
            </a:extLst>
          </p:cNvPr>
          <p:cNvSpPr txBox="1"/>
          <p:nvPr/>
        </p:nvSpPr>
        <p:spPr>
          <a:xfrm>
            <a:off x="0" y="506118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( 4 / 6 )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669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E5437-6E27-603A-995D-65DB85E45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90F60D9-9928-BEE2-7ABA-D9E837A23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我願為基督僕人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服事主赤胆忠心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5CA565-2CAF-50FE-B9AF-5CA98A4CEAF8}"/>
              </a:ext>
            </a:extLst>
          </p:cNvPr>
          <p:cNvSpPr txBox="1"/>
          <p:nvPr/>
        </p:nvSpPr>
        <p:spPr>
          <a:xfrm>
            <a:off x="0" y="506118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( 4 / 6 )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871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FBB98-8BC5-D611-2FB7-7E829AEF3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F98650B-1D50-C36B-3581-9687EA812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在救主寶貴血內洗淨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使我從血泉能得成聖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7626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02575-42CC-9D6C-E140-C2CB48808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923FB33-AB17-4808-469C-F5BED1FC6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   我命我心一切都歸與祢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從今日直到永遠</a:t>
            </a:r>
          </a:p>
        </p:txBody>
      </p:sp>
    </p:spTree>
    <p:extLst>
      <p:ext uri="{BB962C8B-B14F-4D97-AF65-F5344CB8AC3E}">
        <p14:creationId xmlns:p14="http://schemas.microsoft.com/office/powerpoint/2010/main" val="3182285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0D7BD-2751-E7B3-A1E1-73B2D2617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E069801-9B29-622F-3E3D-034060E36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我不願隨從自己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都要憑我主旨意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75861-180B-EA75-D79D-BA262347C1DE}"/>
              </a:ext>
            </a:extLst>
          </p:cNvPr>
          <p:cNvSpPr txBox="1"/>
          <p:nvPr/>
        </p:nvSpPr>
        <p:spPr>
          <a:xfrm>
            <a:off x="0" y="506118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( 5 / 6 )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724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0EEF6-4BFF-E48D-C318-1CB5B1FD2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04AD543-6360-22EF-7CB1-72A139DA5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使我心做主聖殿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聖靈來充滿中間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AEC7BF-9797-7F51-67C2-8E4793EEF94E}"/>
              </a:ext>
            </a:extLst>
          </p:cNvPr>
          <p:cNvSpPr txBox="1"/>
          <p:nvPr/>
        </p:nvSpPr>
        <p:spPr>
          <a:xfrm>
            <a:off x="0" y="506118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( 5 / 6 )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91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我一生求主管理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願獻身心為活祭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( 1 / 6 )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502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A2C1B-11B1-D646-1738-F6C6246CA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DD83B6C-B3E6-8B65-16F7-52258DC5B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在救主寶貴血內洗淨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使我從血泉能得成聖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3334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D3C46-51BC-D547-5B7D-0B7B9B919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6920146-9EA3-437E-1535-30F9F63DC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   我命我心一切都歸與祢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從今日直到永遠</a:t>
            </a:r>
          </a:p>
        </p:txBody>
      </p:sp>
    </p:spTree>
    <p:extLst>
      <p:ext uri="{BB962C8B-B14F-4D97-AF65-F5344CB8AC3E}">
        <p14:creationId xmlns:p14="http://schemas.microsoft.com/office/powerpoint/2010/main" val="3582157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71F77-EFCC-665D-7F4F-95EBAB336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C2AA496-AAB3-0C6E-F50A-9322E1A89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使我愛如火上升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全獻給我主我神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2E943D-486A-E570-B757-56A0EA6E2399}"/>
              </a:ext>
            </a:extLst>
          </p:cNvPr>
          <p:cNvSpPr txBox="1"/>
          <p:nvPr/>
        </p:nvSpPr>
        <p:spPr>
          <a:xfrm>
            <a:off x="0" y="506118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( 6 / 6 )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553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EC70B-9217-F915-6056-3A2340617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415C43C-6E72-65C3-6591-F0C8F2BDC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我願獻一切所有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因我本來屬乎主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D749A9-AAC9-212D-6D6E-D0A60B97567F}"/>
              </a:ext>
            </a:extLst>
          </p:cNvPr>
          <p:cNvSpPr txBox="1"/>
          <p:nvPr/>
        </p:nvSpPr>
        <p:spPr>
          <a:xfrm>
            <a:off x="0" y="506118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( 6 / 6 )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91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68334-EC99-9016-E7A8-7DC442CA9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671FBB7-7650-553D-1550-8F5934EB1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在救主寶貴血內洗淨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使我從血泉能得成聖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7385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CEE6D-96D4-AE1E-9B1B-F5C6792C1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1AB0314-B70F-E4CC-D0C4-F36A07DC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   我命我心一切都歸與祢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從今日直到永遠</a:t>
            </a:r>
          </a:p>
        </p:txBody>
      </p:sp>
    </p:spTree>
    <p:extLst>
      <p:ext uri="{BB962C8B-B14F-4D97-AF65-F5344CB8AC3E}">
        <p14:creationId xmlns:p14="http://schemas.microsoft.com/office/powerpoint/2010/main" val="157479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405D0-3925-4B83-825A-C6A06E01A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48136DB-6B18-0376-9820-A48994193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我光陰全歸主用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不够報答主恩寵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314F19-0855-63E3-D548-2AE1CBE3A726}"/>
              </a:ext>
            </a:extLst>
          </p:cNvPr>
          <p:cNvSpPr txBox="1"/>
          <p:nvPr/>
        </p:nvSpPr>
        <p:spPr>
          <a:xfrm>
            <a:off x="0" y="506118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( 1 / 6 )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749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93B35-AEF7-8780-950C-3AAA57B7C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A5E5CAD-BF20-2186-9356-55EB0D2C6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在救主寶貴血內洗淨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使我從血泉能得成聖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629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019BF-A093-2FAC-23AD-53B4F937D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3A95BA8-1E6A-F6B2-118A-FB468C27B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   我命我心一切都歸與祢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從今日直到永遠</a:t>
            </a:r>
          </a:p>
        </p:txBody>
      </p:sp>
    </p:spTree>
    <p:extLst>
      <p:ext uri="{BB962C8B-B14F-4D97-AF65-F5344CB8AC3E}">
        <p14:creationId xmlns:p14="http://schemas.microsoft.com/office/powerpoint/2010/main" val="238912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0132F-81B3-D98B-17AD-0DE5A3737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AB22E3D-BFC7-DE3E-AA54-8840D19E1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使我手作主聖工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因被主慈愛感動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3A35D-37E5-915C-DFD1-35FCBB539969}"/>
              </a:ext>
            </a:extLst>
          </p:cNvPr>
          <p:cNvSpPr txBox="1"/>
          <p:nvPr/>
        </p:nvSpPr>
        <p:spPr>
          <a:xfrm>
            <a:off x="0" y="506118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( 2 / 6 )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84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B30F1-E60D-02E7-35DD-F3D386780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3254C54-9D42-FE13-A836-339C1E2C1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使我脚為主行路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步步都從主吩咐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E0E6C8-F02C-8412-962F-1067330B308C}"/>
              </a:ext>
            </a:extLst>
          </p:cNvPr>
          <p:cNvSpPr txBox="1"/>
          <p:nvPr/>
        </p:nvSpPr>
        <p:spPr>
          <a:xfrm>
            <a:off x="0" y="506118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( 2 / 6 )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23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C208F-E6BA-E052-0836-2C6DEFBD3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5288287-FFDF-EDA8-BC6F-E2AF34B5C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在救主寶貴血內洗淨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使我從血泉能得成聖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939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1006B-791C-A5B5-D09F-6F91781EB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744F2B1-BBAC-1D6E-E28F-016169AE6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   我命我心一切都歸與祢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從今日直到永遠</a:t>
            </a:r>
          </a:p>
        </p:txBody>
      </p:sp>
    </p:spTree>
    <p:extLst>
      <p:ext uri="{BB962C8B-B14F-4D97-AF65-F5344CB8AC3E}">
        <p14:creationId xmlns:p14="http://schemas.microsoft.com/office/powerpoint/2010/main" val="896652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</TotalTime>
  <Words>453</Words>
  <Application>Microsoft Office PowerPoint</Application>
  <PresentationFormat>Widescreen</PresentationFormat>
  <Paragraphs>61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Microsoft JhengHei</vt:lpstr>
      <vt:lpstr>Microsoft JhengHei</vt:lpstr>
      <vt:lpstr>Arial</vt:lpstr>
      <vt:lpstr>Calibri</vt:lpstr>
      <vt:lpstr>Theme1</vt:lpstr>
      <vt:lpstr>宣道詩 155 獻己於主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batisuoc</cp:lastModifiedBy>
  <cp:revision>140</cp:revision>
  <dcterms:created xsi:type="dcterms:W3CDTF">2015-05-17T04:39:00Z</dcterms:created>
  <dcterms:modified xsi:type="dcterms:W3CDTF">2024-02-08T15:44:13Z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