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2" r:id="rId2"/>
    <p:sldId id="763" r:id="rId3"/>
    <p:sldId id="764" r:id="rId4"/>
    <p:sldId id="765" r:id="rId5"/>
    <p:sldId id="766" r:id="rId6"/>
    <p:sldId id="767" r:id="rId7"/>
    <p:sldId id="768" r:id="rId8"/>
    <p:sldId id="769" r:id="rId9"/>
    <p:sldId id="770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C34E-9E11-472B-8E32-CB74E67DA41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D0A5-9095-4423-B3EF-9AE6B3AE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FA6C-688F-B063-CDB0-386C19A9F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61F33F5-09F6-3DBA-8082-17BD2102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新造的人</a:t>
            </a:r>
            <a:endParaRPr lang="zh-TW" altLang="en-US" sz="7200" b="1" i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5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3BF0B-51D9-1A95-262A-766298DB9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FFB1B9-A02F-B43E-BA1C-18B3E6DB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飛越時空的領域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聆聽靈魂的吶喊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F3B6-E870-20BF-8880-E5FB20053589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389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74D31-FA99-A872-74E4-76627BFF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C153337-7D18-7E03-3B95-0962BF01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穿過天之涯  越過地之極 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384A4-D0A9-78F9-E6EF-B155C02E2611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19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9766-A2CD-D3D5-730C-DAA4FF75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CD7FA87-BBA3-DCE3-7849-29E17EAB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卸下漂泊的心情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奔向永恆的生命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55098-74F1-4BFC-D960-F96DF4A1D929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882F-C559-CAEF-46FA-4D415618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591AA4-27F4-FD7F-BAEC-751FF1BE4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真理在我心  哦  真愛在我心 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88986-FED3-21E5-A5D7-3F864287367C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000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368D9-CF9F-3F72-4A28-923E35544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E88E21B-A7CA-95AC-C424-1C4C4343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將展開嶄新的航行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主的權能將是我雙翼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6D96F-7B7B-52E6-82FD-74ECF16B4A70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0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A462-9C05-73E5-0CE5-0FB64077C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017FCF0-7D8D-FD9F-EB76-BC40BB57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看哪看哪  一切都更新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聽哪聽哪  天使為我歡呼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1C814-5535-EC83-489F-CA073AC58398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248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8E7E-E63D-0E95-9F31-B0EB6F45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84E3AD6-159D-6580-4431-E5A98825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真理帶我進入那自由之地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7A79C-CBBB-69F4-12FE-87D4A390F8D9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21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22032-71D9-3077-66CE-01CF0C43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DB782-A018-0E3E-A5E3-9C10D0EF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從今天起  從此刻起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6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我是新造  我是新造的人</a:t>
            </a:r>
            <a:endParaRPr lang="en-US" altLang="zh-TW" sz="6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54352-678A-BBF1-4B1A-D18ED752FF2F}"/>
              </a:ext>
            </a:extLst>
          </p:cNvPr>
          <p:cNvSpPr txBox="1"/>
          <p:nvPr/>
        </p:nvSpPr>
        <p:spPr>
          <a:xfrm>
            <a:off x="0" y="50611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C0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51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Theme1</vt:lpstr>
      <vt:lpstr>新造的人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新造的人</dc:title>
  <dc:creator>batisuoc</dc:creator>
  <cp:lastModifiedBy>batisuoc</cp:lastModifiedBy>
  <cp:revision>1</cp:revision>
  <dcterms:created xsi:type="dcterms:W3CDTF">2024-02-08T17:32:52Z</dcterms:created>
  <dcterms:modified xsi:type="dcterms:W3CDTF">2024-02-08T17:33:17Z</dcterms:modified>
</cp:coreProperties>
</file>