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790" r:id="rId2"/>
    <p:sldId id="791" r:id="rId3"/>
    <p:sldId id="792" r:id="rId4"/>
    <p:sldId id="793" r:id="rId5"/>
    <p:sldId id="794" r:id="rId6"/>
    <p:sldId id="795" r:id="rId7"/>
    <p:sldId id="796" r:id="rId8"/>
    <p:sldId id="797" r:id="rId9"/>
    <p:sldId id="798" r:id="rId10"/>
    <p:sldId id="799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721E-4D1C-4521-8945-DA25717CF28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D263-5A0D-42C9-89C5-85E4F07E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7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721E-4D1C-4521-8945-DA25717CF28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D263-5A0D-42C9-89C5-85E4F07E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1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721E-4D1C-4521-8945-DA25717CF28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D263-5A0D-42C9-89C5-85E4F07E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0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721E-4D1C-4521-8945-DA25717CF28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D263-5A0D-42C9-89C5-85E4F07E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8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721E-4D1C-4521-8945-DA25717CF28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D263-5A0D-42C9-89C5-85E4F07E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7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721E-4D1C-4521-8945-DA25717CF28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D263-5A0D-42C9-89C5-85E4F07E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7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721E-4D1C-4521-8945-DA25717CF28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D263-5A0D-42C9-89C5-85E4F07E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8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721E-4D1C-4521-8945-DA25717CF28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D263-5A0D-42C9-89C5-85E4F07E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0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721E-4D1C-4521-8945-DA25717CF28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D263-5A0D-42C9-89C5-85E4F07E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721E-4D1C-4521-8945-DA25717CF28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D263-5A0D-42C9-89C5-85E4F07E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2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721E-4D1C-4521-8945-DA25717CF28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D263-5A0D-42C9-89C5-85E4F07E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1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E721E-4D1C-4521-8945-DA25717CF28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D263-5A0D-42C9-89C5-85E4F07E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4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29765-8108-AA44-DE19-B887D1612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C957643-5F85-156A-E8AC-9AA5AD541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祝福你</a:t>
            </a:r>
            <a:endParaRPr lang="zh-TW" altLang="en-US" sz="7200" b="1" i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5994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BFC67-851E-92AC-02C4-A0B85C188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0390DD2-330A-FD4D-E542-0FEF37F42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 eaLnBrk="1" hangingPunct="1">
              <a:buFontTx/>
              <a:buNone/>
            </a:pPr>
            <a:r>
              <a:rPr lang="zh-TW" altLang="en-US" sz="6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天天都謹記  一生多福氣</a:t>
            </a:r>
          </a:p>
          <a:p>
            <a:pPr algn="ctr" eaLnBrk="1" hangingPunct="1">
              <a:buFontTx/>
              <a:buNone/>
            </a:pPr>
            <a:r>
              <a:rPr lang="zh-TW" altLang="en-US" sz="6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上帝幫助你</a:t>
            </a:r>
            <a:endParaRPr lang="en-US" altLang="zh-TW" sz="64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03C9F-638D-8E29-0C72-673A10C74CD3}"/>
              </a:ext>
            </a:extLst>
          </p:cNvPr>
          <p:cNvSpPr txBox="1"/>
          <p:nvPr/>
        </p:nvSpPr>
        <p:spPr>
          <a:xfrm>
            <a:off x="0" y="506118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結尾</a:t>
            </a:r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92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BDAAD-051A-A4C9-43EC-FEAD37ADA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3DE8E0D-AF2D-3742-6E2D-E0B81CCA8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 eaLnBrk="1" hangingPunct="1">
              <a:buFontTx/>
              <a:buNone/>
            </a:pPr>
            <a:r>
              <a:rPr lang="zh-TW" altLang="en-US" sz="6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祝福你  願你的家裏 </a:t>
            </a:r>
          </a:p>
          <a:p>
            <a:pPr algn="ctr" eaLnBrk="1" hangingPunct="1">
              <a:buFontTx/>
              <a:buNone/>
            </a:pPr>
            <a:r>
              <a:rPr lang="zh-TW" altLang="en-US" sz="6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個個相愛相親</a:t>
            </a:r>
            <a:endParaRPr lang="en-US" altLang="zh-TW" sz="64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9708B-61F6-7B7E-69A4-48E7E6A7D9D1}"/>
              </a:ext>
            </a:extLst>
          </p:cNvPr>
          <p:cNvSpPr txBox="1"/>
          <p:nvPr/>
        </p:nvSpPr>
        <p:spPr>
          <a:xfrm>
            <a:off x="0" y="506118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648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0AE8A-1B52-FC8A-5B30-F2969EBEE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DBD9D72-0CF3-D464-5E38-442F56FB3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 eaLnBrk="1" hangingPunct="1">
              <a:buFontTx/>
              <a:buNone/>
            </a:pPr>
            <a:r>
              <a:rPr lang="zh-TW" altLang="en-US" sz="6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好開心  沒有紛爭</a:t>
            </a:r>
          </a:p>
          <a:p>
            <a:pPr algn="ctr" eaLnBrk="1" hangingPunct="1">
              <a:buFontTx/>
              <a:buNone/>
            </a:pPr>
            <a:r>
              <a:rPr lang="zh-TW" altLang="en-US" sz="6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神同在享福蔭</a:t>
            </a:r>
            <a:endParaRPr lang="en-US" altLang="zh-TW" sz="64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F73E6B-C392-8897-BFA4-3E2E88E72370}"/>
              </a:ext>
            </a:extLst>
          </p:cNvPr>
          <p:cNvSpPr txBox="1"/>
          <p:nvPr/>
        </p:nvSpPr>
        <p:spPr>
          <a:xfrm>
            <a:off x="0" y="506118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070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8C0BC-AAEE-2094-F660-799BDC611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6333203-0F46-328D-B43B-E2C7F5C24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 eaLnBrk="1" hangingPunct="1">
              <a:buFontTx/>
              <a:buNone/>
            </a:pPr>
            <a:r>
              <a:rPr lang="zh-TW" altLang="en-US" sz="6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祝福你  願你的心裏 </a:t>
            </a:r>
          </a:p>
          <a:p>
            <a:pPr algn="ctr" eaLnBrk="1" hangingPunct="1">
              <a:buFontTx/>
              <a:buNone/>
            </a:pPr>
            <a:r>
              <a:rPr lang="zh-TW" altLang="en-US" sz="6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有愛充滿一生</a:t>
            </a:r>
            <a:endParaRPr lang="en-US" altLang="zh-TW" sz="64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FCE7-9F22-D3B2-ABA4-268AD920C519}"/>
              </a:ext>
            </a:extLst>
          </p:cNvPr>
          <p:cNvSpPr txBox="1"/>
          <p:nvPr/>
        </p:nvSpPr>
        <p:spPr>
          <a:xfrm>
            <a:off x="0" y="506118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579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3DD75-81B4-5CCE-8BB1-356177687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C86BCD8-E80B-9710-0386-8F82CE614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 eaLnBrk="1" hangingPunct="1">
              <a:buFontTx/>
              <a:buNone/>
            </a:pPr>
            <a:r>
              <a:rPr lang="zh-TW" altLang="en-US" sz="6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主基督  共你相親</a:t>
            </a:r>
          </a:p>
          <a:p>
            <a:pPr algn="ctr" eaLnBrk="1" hangingPunct="1">
              <a:buFontTx/>
              <a:buNone/>
            </a:pPr>
            <a:r>
              <a:rPr lang="zh-TW" altLang="en-US" sz="6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無愁慮享福蔭</a:t>
            </a:r>
            <a:endParaRPr lang="en-US" altLang="zh-TW" sz="64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40C97-94C9-FFF5-BCCC-46C9B070CA82}"/>
              </a:ext>
            </a:extLst>
          </p:cNvPr>
          <p:cNvSpPr txBox="1"/>
          <p:nvPr/>
        </p:nvSpPr>
        <p:spPr>
          <a:xfrm>
            <a:off x="0" y="506118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159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71741-B81C-7441-91C0-E1EE23D17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BEFCFCE-6FFA-8F99-D174-2827456DA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 eaLnBrk="1" hangingPunct="1">
              <a:buFontTx/>
              <a:buNone/>
            </a:pPr>
            <a:r>
              <a:rPr lang="zh-TW" altLang="en-US" sz="6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今天拋開苦惱莫掛憂 </a:t>
            </a:r>
          </a:p>
          <a:p>
            <a:pPr algn="ctr" eaLnBrk="1" hangingPunct="1">
              <a:buFontTx/>
              <a:buNone/>
            </a:pPr>
            <a:r>
              <a:rPr lang="zh-TW" altLang="en-US" sz="6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基督祝福一生伴你走</a:t>
            </a:r>
            <a:endParaRPr lang="en-US" altLang="zh-TW" sz="64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7AFE1-C4D4-33C9-705E-D0531C6AB15E}"/>
              </a:ext>
            </a:extLst>
          </p:cNvPr>
          <p:cNvSpPr txBox="1"/>
          <p:nvPr/>
        </p:nvSpPr>
        <p:spPr>
          <a:xfrm>
            <a:off x="0" y="506118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871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79514-BB3C-F52C-F553-BBB22435B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C78D38B-A563-5C22-AE53-A4C1971F4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 eaLnBrk="1" hangingPunct="1">
              <a:buFontTx/>
              <a:buNone/>
            </a:pPr>
            <a:r>
              <a:rPr lang="zh-TW" altLang="en-US" sz="6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奔跑不困倦  振翅翱翔</a:t>
            </a:r>
          </a:p>
          <a:p>
            <a:pPr algn="ctr" eaLnBrk="1" hangingPunct="1">
              <a:buFontTx/>
              <a:buNone/>
            </a:pPr>
            <a:r>
              <a:rPr lang="zh-TW" altLang="en-US" sz="6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歡欣歌唱永頌揚</a:t>
            </a:r>
            <a:endParaRPr lang="en-US" altLang="zh-TW" sz="64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4584B-1C0A-B881-17C9-28139593967B}"/>
              </a:ext>
            </a:extLst>
          </p:cNvPr>
          <p:cNvSpPr txBox="1"/>
          <p:nvPr/>
        </p:nvSpPr>
        <p:spPr>
          <a:xfrm>
            <a:off x="0" y="506118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709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00BE5-065D-0AEC-FCE0-A45F2A0C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DE08513-B510-66E6-85B8-2607F15D6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 eaLnBrk="1" hangingPunct="1">
              <a:buFontTx/>
              <a:buNone/>
            </a:pPr>
            <a:r>
              <a:rPr lang="zh-TW" altLang="en-US" sz="6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祝福你在你一生裏 </a:t>
            </a:r>
          </a:p>
          <a:p>
            <a:pPr algn="ctr" eaLnBrk="1" hangingPunct="1">
              <a:buFontTx/>
              <a:buNone/>
            </a:pPr>
            <a:r>
              <a:rPr lang="zh-TW" altLang="en-US" sz="6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處處充滿恩典</a:t>
            </a:r>
            <a:endParaRPr lang="en-US" altLang="zh-TW" sz="64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DF993E-4DEA-CEF3-A99A-311F88069F7C}"/>
              </a:ext>
            </a:extLst>
          </p:cNvPr>
          <p:cNvSpPr txBox="1"/>
          <p:nvPr/>
        </p:nvSpPr>
        <p:spPr>
          <a:xfrm>
            <a:off x="0" y="506118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015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2367D-B099-98B7-4AEC-3D8596A90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4C7F09A-7805-38A8-4F70-3D9011548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 eaLnBrk="1" hangingPunct="1">
              <a:buFontTx/>
              <a:buNone/>
            </a:pPr>
            <a:r>
              <a:rPr lang="zh-TW" altLang="en-US" sz="6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好開心  共慶繽紛 </a:t>
            </a:r>
          </a:p>
          <a:p>
            <a:pPr algn="ctr" eaLnBrk="1" hangingPunct="1">
              <a:buFontTx/>
              <a:buNone/>
            </a:pPr>
            <a:r>
              <a:rPr lang="zh-TW" altLang="en-US" sz="6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全憑大愛真神</a:t>
            </a:r>
            <a:endParaRPr lang="en-US" altLang="zh-TW" sz="64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F3E407-EB28-7FDB-9AC3-64A5DAB3C8EE}"/>
              </a:ext>
            </a:extLst>
          </p:cNvPr>
          <p:cNvSpPr txBox="1"/>
          <p:nvPr/>
        </p:nvSpPr>
        <p:spPr>
          <a:xfrm>
            <a:off x="0" y="506118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344046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5BBF97F-0525-4D7F-ABA1-4CCFA07F43A2}" vid="{8D3552C7-B8E4-422B-9896-C8F00D815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175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Microsoft JhengHei</vt:lpstr>
      <vt:lpstr>Microsoft JhengHei</vt:lpstr>
      <vt:lpstr>Arial</vt:lpstr>
      <vt:lpstr>Calibri</vt:lpstr>
      <vt:lpstr>Theme1</vt:lpstr>
      <vt:lpstr>祝福你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祝福你</dc:title>
  <dc:creator>batisuoc</dc:creator>
  <cp:lastModifiedBy>batisuoc</cp:lastModifiedBy>
  <cp:revision>1</cp:revision>
  <dcterms:created xsi:type="dcterms:W3CDTF">2024-02-08T17:46:34Z</dcterms:created>
  <dcterms:modified xsi:type="dcterms:W3CDTF">2024-02-08T17:46:51Z</dcterms:modified>
</cp:coreProperties>
</file>