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721" r:id="rId4"/>
    <p:sldId id="722" r:id="rId5"/>
    <p:sldId id="723" r:id="rId6"/>
    <p:sldId id="724" r:id="rId7"/>
    <p:sldId id="725" r:id="rId8"/>
    <p:sldId id="726" r:id="rId9"/>
    <p:sldId id="727" r:id="rId10"/>
    <p:sldId id="730" r:id="rId11"/>
    <p:sldId id="731" r:id="rId12"/>
    <p:sldId id="732" r:id="rId13"/>
    <p:sldId id="733" r:id="rId14"/>
    <p:sldId id="728" r:id="rId15"/>
    <p:sldId id="729" r:id="rId16"/>
    <p:sldId id="734" r:id="rId17"/>
    <p:sldId id="735" r:id="rId18"/>
    <p:sldId id="736" r:id="rId19"/>
    <p:sldId id="737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1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0259-2EDA-4FEC-BBCF-194282F54C9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985D-BA8F-4508-8686-DD00F09D4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581" y="2564904"/>
            <a:ext cx="12192000" cy="1143000"/>
          </a:xfrm>
        </p:spPr>
        <p:txBody>
          <a:bodyPr>
            <a:noAutofit/>
          </a:bodyPr>
          <a:lstStyle/>
          <a:p>
            <a:r>
              <a:rPr lang="en-US" altLang="zh-TW" sz="6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LỜI TẠ ƠN CHÚA</a:t>
            </a:r>
            <a:endParaRPr lang="zh-TW" altLang="en-US" sz="6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2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C75E0-F162-F47C-F862-34ED3CF3E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10575FB-2AAE-CAE0-3809-8017E52B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Lời tạ ơn con xin dâng lên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Chung hòa tiếng ca vang Ha-lê-lu-gia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4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0A9CB-A8E5-7203-3CFE-70F977B13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898960F-D02A-FE28-2DC3-253966D6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 lòng biết ơn luôn Ha-lê-lu-gia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Xin thành tâm dâng Chúa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5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D2B5E-0FA9-0DB4-E3E8-F17CE42E1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6DF6ACB-7C02-D333-10C1-C2240AAA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Lời ngợi khen vang trong không gian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Suốt đời ngát hương thơm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3C83A-E95E-F11F-A106-B4CFF1C97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E1D3C76-5110-3BCA-CA78-2F4336B8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Ha-lê-lu-gia, tôn thờ danh Chúa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Suốt cuộc đời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2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239DF-B6AC-FAE0-5972-464A8D4C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FE1DE11-2938-E1AF-A02C-A0AAE786C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kính yêu ơi, làm sao con đủ lời ca ngợi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Trước những ơn sâu phô bày ra trong chúng con</a:t>
            </a:r>
            <a:endParaRPr lang="en-US" altLang="zh-TW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F0725-0D55-6B6B-E494-4993691541D5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( 3 / 3 )</a:t>
            </a:r>
            <a:endParaRPr lang="vi-V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29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B3CD9-1284-5FA0-A1B2-86CEEF504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160DB70-AC84-9D6D-031F-84C0FCFB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Quyết bước theo Cha hằng ngày truyền rao danh Giê-xu</a:t>
            </a:r>
          </a:p>
          <a:p>
            <a:pPr marL="0" indent="0" algn="ctr">
              <a:buNone/>
            </a:pPr>
            <a:r>
              <a:rPr lang="vi-VN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 đưa trần gian quay về bên Chúa yêu thương</a:t>
            </a:r>
            <a:endParaRPr lang="en-US" altLang="zh-TW" sz="4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1033B-57F2-85A9-D26C-C0B09D7E4873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( 3 / 3 )</a:t>
            </a:r>
            <a:endParaRPr lang="vi-V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0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6158-1381-0846-778F-2B927ACF7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883EBAF-D506-D85B-01C4-D6A15F6F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Lời tạ ơn con xin dâng lên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Chung hòa tiếng ca vang Ha-lê-lu-gia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2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DF8E-F569-A3E2-553C-6BE06681A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4868EC2-A13D-3CBE-EEBC-298CEEE4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 lòng biết ơn luôn Ha-lê-lu-gia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Xin thành tâm dâng Chúa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1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401B4-C8D7-27BB-7995-1217165AF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3E8A45-7AC9-7939-5EFF-BD6E28AB3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Lời ngợi khen vang trong không gian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Suốt đời ngát hương thơm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4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EA774-C0E6-820E-0F24-90EA106F5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539E06-1906-7D87-78AF-D58F4606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Ha-lê-lu-gia, tôn thờ danh Chúa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Suốt cuộc đời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4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Lớn tiếng hân hoan ngợi khen danh Giê-xu muôn đời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Phước lớn Chúa ban ơn rộng sâu hơn biển khơi</a:t>
            </a:r>
            <a:endParaRPr lang="en-US" altLang="zh-TW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( 1 / 3 )</a:t>
            </a:r>
            <a:endParaRPr lang="vi-V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1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D30C6-4943-776C-F8D9-08DD2FA1D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45C6174-3E31-AF82-2205-2D6CEA6B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Nhớ mãi không quên, hằng ngày nhờ ơn Cha dắt dìu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Dẫn đưa đàn chiên trong tình yêu lớn vô biên</a:t>
            </a:r>
            <a:endParaRPr lang="en-US" altLang="zh-TW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D0C52-B456-29CE-3DFB-7F76828E7197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( 1 / 3 )</a:t>
            </a:r>
            <a:endParaRPr lang="vi-V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1F762-9A00-E9AE-54DA-6BEEB7BF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B6D02D8-F5F7-42A9-919D-B194A065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Lời tạ ơn con xin dâng lên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Chung hòa tiếng ca vang Ha-lê-lu-gia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0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3FE1C-0750-312C-E874-88CD0A538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EBE89D4-30C8-E140-3AB1-A473E53F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 lòng biết ơn luôn Ha-lê-lu-gia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Xin thành tâm dâng Chúa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8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D917F-4957-D78D-D194-FF2BEB19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30B30F7-C43A-66A9-3CED-E5B1217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Lời ngợi khen vang trong không gian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Suốt đời ngát hương thơm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9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038B8-929A-7E4D-87AC-B60F80E14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0E1E473-55BD-4197-E677-5CBBE998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Ha-lê-lu-gia, tôn thờ danh Chúa</a:t>
            </a:r>
          </a:p>
          <a:p>
            <a:pPr marL="0" indent="0" algn="ctr">
              <a:buNone/>
            </a:pPr>
            <a:r>
              <a:rPr lang="vi-VN" sz="4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Suốt cuộc đời</a:t>
            </a:r>
            <a:endParaRPr lang="en-US" altLang="zh-TW" sz="4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1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C553A-9535-9E4D-77B4-8A7103FD9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8401776-46B4-948A-B010-ED1E102B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Suốt tháng năm qua nhờ Cha chăm sóc bằng ân cần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Đáp ứng cho con khi cần nhu hay ốm đau</a:t>
            </a:r>
            <a:endParaRPr lang="en-US" altLang="zh-TW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BFA61-A7E8-E57A-1CD6-021396867D1F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( 2 / 3 )</a:t>
            </a:r>
            <a:endParaRPr lang="vi-V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2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F095-7525-87E3-E8D0-01C2F6E33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3022DD2-F978-BBDE-C123-875BAE85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92830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đứng bên con lòng thật bình an không ngã lòng</a:t>
            </a:r>
          </a:p>
          <a:p>
            <a:pPr marL="0" indent="0" algn="ctr">
              <a:buNone/>
            </a:pPr>
            <a:r>
              <a:rPr lang="vi-V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Vững tâm nhờ Cha luôn ngày đêm thấy an vui</a:t>
            </a:r>
            <a:endParaRPr lang="en-US" altLang="zh-TW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18C36-0351-A8FC-D362-BFE1457E7C4A}"/>
              </a:ext>
            </a:extLst>
          </p:cNvPr>
          <p:cNvSpPr txBox="1"/>
          <p:nvPr/>
        </p:nvSpPr>
        <p:spPr>
          <a:xfrm>
            <a:off x="0" y="52532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( 2 / 3 )</a:t>
            </a:r>
            <a:endParaRPr lang="vi-V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938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295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Theme1</vt:lpstr>
      <vt:lpstr>LỜI TẠ ƠN CHÚA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LỜI TẠ ƠN CHÚA</dc:title>
  <dc:creator>batisuoc</dc:creator>
  <cp:lastModifiedBy>batisuoc</cp:lastModifiedBy>
  <cp:revision>1</cp:revision>
  <dcterms:created xsi:type="dcterms:W3CDTF">2024-02-08T17:13:46Z</dcterms:created>
  <dcterms:modified xsi:type="dcterms:W3CDTF">2024-02-08T17:14:13Z</dcterms:modified>
</cp:coreProperties>
</file>