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43C3-962E-4010-A9FD-A3B3430A1576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2C59-2745-4D46-99F0-CE195DBA9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181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43C3-962E-4010-A9FD-A3B3430A1576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2C59-2745-4D46-99F0-CE195DBA9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081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43C3-962E-4010-A9FD-A3B3430A1576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2C59-2745-4D46-99F0-CE195DBA9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064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43C3-962E-4010-A9FD-A3B3430A1576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2C59-2745-4D46-99F0-CE195DBA9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947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43C3-962E-4010-A9FD-A3B3430A1576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2C59-2745-4D46-99F0-CE195DBA9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735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43C3-962E-4010-A9FD-A3B3430A1576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2C59-2745-4D46-99F0-CE195DBA9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852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43C3-962E-4010-A9FD-A3B3430A1576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2C59-2745-4D46-99F0-CE195DBA9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466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43C3-962E-4010-A9FD-A3B3430A1576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2C59-2745-4D46-99F0-CE195DBA9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400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43C3-962E-4010-A9FD-A3B3430A1576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2C59-2745-4D46-99F0-CE195DBA9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884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43C3-962E-4010-A9FD-A3B3430A1576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2C59-2745-4D46-99F0-CE195DBA9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094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43C3-962E-4010-A9FD-A3B3430A1576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2C59-2745-4D46-99F0-CE195DBA9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819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C43C3-962E-4010-A9FD-A3B3430A1576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2C59-2745-4D46-99F0-CE195DBA95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306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的恩典乃是一生之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久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932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靈啊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軟弱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3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無言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嘆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息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自為我代求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05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祢鑒察我的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我走在屬神旨意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268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祢醫治我的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我生命再次絢麗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630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心不住讚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靈不住稱謝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261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一宿雖有哭泣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早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晨必歡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的恩典是一生之久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382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心不住讚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靈不住稱謝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467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一宿雖有哭泣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早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晨必歡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的恩典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乃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是一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生之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40788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159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主的恩典乃是一生之久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主的恩典乃是一生之久</dc:title>
  <dc:creator>Windows User</dc:creator>
  <cp:lastModifiedBy>Windows User</cp:lastModifiedBy>
  <cp:revision>1</cp:revision>
  <dcterms:created xsi:type="dcterms:W3CDTF">2021-10-23T04:44:06Z</dcterms:created>
  <dcterms:modified xsi:type="dcterms:W3CDTF">2021-10-23T04:44:33Z</dcterms:modified>
</cp:coreProperties>
</file>