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3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1A99-8C3F-4D98-8584-B5DB38B1A655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的恩典夠我用</a:t>
            </a:r>
          </a:p>
        </p:txBody>
      </p:sp>
    </p:spTree>
    <p:extLst>
      <p:ext uri="{BB962C8B-B14F-4D97-AF65-F5344CB8AC3E}">
        <p14:creationId xmlns:p14="http://schemas.microsoft.com/office/powerpoint/2010/main" val="291763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物換星移幾十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載　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唯有祢愛不更改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709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每個季節恩典脂油滿滿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337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雖然經過水和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vi-VN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著主我就剛強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932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每時每刻祢與我同在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63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祢的恩典夠我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力覆庇我軟弱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82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靠著耶穌得勝又得勝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461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我要唱著祢的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vi-VN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恆無盡頭的愛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838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永不離棄  </a:t>
            </a:r>
            <a:r>
              <a:rPr lang="vi-VN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生常相伴</a:t>
            </a:r>
            <a:endParaRPr lang="en-US" altLang="zh-TW" sz="48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7899711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4</TotalTime>
  <Words>117</Words>
  <Application>Microsoft Office PowerPoint</Application>
  <PresentationFormat>On-screen Show (16:9)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chongbai</vt:lpstr>
      <vt:lpstr>祢的恩典夠我用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一切歌頌讚美</dc:title>
  <dc:creator>User</dc:creator>
  <cp:lastModifiedBy>Windows User</cp:lastModifiedBy>
  <cp:revision>5</cp:revision>
  <dcterms:created xsi:type="dcterms:W3CDTF">2019-12-31T10:19:08Z</dcterms:created>
  <dcterms:modified xsi:type="dcterms:W3CDTF">2021-10-29T03:47:03Z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