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  <p:sldId id="1615" r:id="rId10"/>
    <p:sldId id="1616" r:id="rId11"/>
    <p:sldId id="1617" r:id="rId12"/>
    <p:sldId id="1618" r:id="rId13"/>
    <p:sldId id="1619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15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031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880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68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860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509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74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65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39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508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49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11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穌我來就你</a:t>
            </a:r>
          </a:p>
        </p:txBody>
      </p:sp>
    </p:spTree>
    <p:extLst>
      <p:ext uri="{BB962C8B-B14F-4D97-AF65-F5344CB8AC3E}">
        <p14:creationId xmlns:p14="http://schemas.microsoft.com/office/powerpoint/2010/main" val="11061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離去墳墓黑暗的驚慌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  耶穌我來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入主明宮快樂與榮光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離去罪惡永死的深坑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入主所賜無限的平安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永遠見主燦爛戴華冠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離去患難黑暗等苦情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  耶穌我來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4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入主所賜歡樂與光明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離去束縛入主之安寧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離去缺乏入主之充盈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離去罪惡住在主裏面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離去羞恥驕傲及妒忌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  耶穌我來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背十字架順服主旨意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離去怨歎讚美主恩深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離去絕望歡候主再臨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如鳥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翼永遠能奮興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耶穌我來就你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235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154 耶穌我來就你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2021-09-21T14:29:32Z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