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16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6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49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3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5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0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78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24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25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69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7568-86E9-46C2-8263-598A83485148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BF98-0A07-40C1-8641-5A2AEAAAB8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4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心屬於袮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27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我來到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面前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全心向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稱謝  耶穌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8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是如此愛我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我單單屬於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00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主我在這裡   獻上我的心 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生命的一切   完全獻給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4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因為我並沒有   財寶和金銀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能夠獻給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唯有我的心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26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我唯一禱告   唯一的呼求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能悅納我   獻上的全所有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69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願我這一生   成為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器皿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來完成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旨意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876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128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我心屬於袮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我心屬於袮</dc:title>
  <dc:creator>Windows User</dc:creator>
  <cp:lastModifiedBy>Windows User</cp:lastModifiedBy>
  <cp:revision>3</cp:revision>
  <dcterms:created xsi:type="dcterms:W3CDTF">2020-09-04T06:24:02Z</dcterms:created>
  <dcterms:modified xsi:type="dcterms:W3CDTF">2021-10-15T04:50:30Z</dcterms:modified>
</cp:coreProperties>
</file>