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438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10D4-71CF-4D34-82D9-09C2E9014CD6}" type="datetimeFigureOut">
              <a:rPr lang="zh-TW" altLang="en-US" smtClean="0"/>
              <a:t>2021/7/13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5F18-B4FA-44DD-BED6-FBC3B4B0C8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1130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10D4-71CF-4D34-82D9-09C2E9014CD6}" type="datetimeFigureOut">
              <a:rPr lang="zh-TW" altLang="en-US" smtClean="0"/>
              <a:t>2021/7/13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5F18-B4FA-44DD-BED6-FBC3B4B0C8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4498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10D4-71CF-4D34-82D9-09C2E9014CD6}" type="datetimeFigureOut">
              <a:rPr lang="zh-TW" altLang="en-US" smtClean="0"/>
              <a:t>2021/7/13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5F18-B4FA-44DD-BED6-FBC3B4B0C8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243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10D4-71CF-4D34-82D9-09C2E9014CD6}" type="datetimeFigureOut">
              <a:rPr lang="zh-TW" altLang="en-US" smtClean="0"/>
              <a:t>2021/7/13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5F18-B4FA-44DD-BED6-FBC3B4B0C8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8793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10D4-71CF-4D34-82D9-09C2E9014CD6}" type="datetimeFigureOut">
              <a:rPr lang="zh-TW" altLang="en-US" smtClean="0"/>
              <a:t>2021/7/13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5F18-B4FA-44DD-BED6-FBC3B4B0C8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7324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10D4-71CF-4D34-82D9-09C2E9014CD6}" type="datetimeFigureOut">
              <a:rPr lang="zh-TW" altLang="en-US" smtClean="0"/>
              <a:t>2021/7/13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5F18-B4FA-44DD-BED6-FBC3B4B0C8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09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10D4-71CF-4D34-82D9-09C2E9014CD6}" type="datetimeFigureOut">
              <a:rPr lang="zh-TW" altLang="en-US" smtClean="0"/>
              <a:t>2021/7/13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5F18-B4FA-44DD-BED6-FBC3B4B0C8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7749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10D4-71CF-4D34-82D9-09C2E9014CD6}" type="datetimeFigureOut">
              <a:rPr lang="zh-TW" altLang="en-US" smtClean="0"/>
              <a:t>2021/7/13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5F18-B4FA-44DD-BED6-FBC3B4B0C8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6378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10D4-71CF-4D34-82D9-09C2E9014CD6}" type="datetimeFigureOut">
              <a:rPr lang="zh-TW" altLang="en-US" smtClean="0"/>
              <a:t>2021/7/13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5F18-B4FA-44DD-BED6-FBC3B4B0C8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2436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10D4-71CF-4D34-82D9-09C2E9014CD6}" type="datetimeFigureOut">
              <a:rPr lang="zh-TW" altLang="en-US" smtClean="0"/>
              <a:t>2021/7/13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5F18-B4FA-44DD-BED6-FBC3B4B0C8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4528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10D4-71CF-4D34-82D9-09C2E9014CD6}" type="datetimeFigureOut">
              <a:rPr lang="zh-TW" altLang="en-US" smtClean="0"/>
              <a:t>2021/7/13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5F18-B4FA-44DD-BED6-FBC3B4B0C8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5876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E10D4-71CF-4D34-82D9-09C2E9014CD6}" type="datetimeFigureOut">
              <a:rPr lang="zh-TW" altLang="en-US" smtClean="0"/>
              <a:t>2021/7/13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A5F18-B4FA-44DD-BED6-FBC3B4B0C8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66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08920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103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有福的確據</a:t>
            </a:r>
          </a:p>
        </p:txBody>
      </p:sp>
    </p:spTree>
    <p:extLst>
      <p:ext uri="{BB962C8B-B14F-4D97-AF65-F5344CB8AC3E}">
        <p14:creationId xmlns:p14="http://schemas.microsoft.com/office/powerpoint/2010/main" val="381568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完全獻與主  萬事安寧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榮耀的聖靈  充滿我心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08518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  <a:effectLst/>
              </a:rPr>
              <a:t>( 3 )</a:t>
            </a:r>
            <a:endParaRPr lang="vi-VN" sz="48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3458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時刻仰望主  儆醒等候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不住的祈禱  到主再臨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08518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  <a:effectLst/>
              </a:rPr>
              <a:t>( 3 )</a:t>
            </a:r>
            <a:endParaRPr lang="vi-VN" sz="48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9300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這是我信息  或講或唱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讚美我救主心裡快暢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3333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常談主慈愛並頌主恩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讚美我救主  晝夜不分</a:t>
            </a:r>
          </a:p>
        </p:txBody>
      </p:sp>
    </p:spTree>
    <p:extLst>
      <p:ext uri="{BB962C8B-B14F-4D97-AF65-F5344CB8AC3E}">
        <p14:creationId xmlns:p14="http://schemas.microsoft.com/office/powerpoint/2010/main" val="71236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有福的確據  耶穌屬我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何等的榮耀 </a:t>
            </a:r>
            <a:r>
              <a:rPr lang="zh-TW" altLang="en-US" sz="6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向我顯明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08518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  <a:effectLst/>
              </a:rPr>
              <a:t>( 1 )</a:t>
            </a:r>
            <a:endParaRPr lang="vi-VN" sz="48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1721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被救主贖回  為神後嗣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罪全得洗淨  聖靈再生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08518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  <a:effectLst/>
              </a:rPr>
              <a:t>( 1 )</a:t>
            </a:r>
            <a:endParaRPr lang="vi-VN" sz="48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6221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這是我信息  或講或唱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讚美我救主心裡快暢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3377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常談主慈愛並頌主恩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讚美我救主  晝夜不分</a:t>
            </a:r>
          </a:p>
        </p:txBody>
      </p:sp>
    </p:spTree>
    <p:extLst>
      <p:ext uri="{BB962C8B-B14F-4D97-AF65-F5344CB8AC3E}">
        <p14:creationId xmlns:p14="http://schemas.microsoft.com/office/powerpoint/2010/main" val="247035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完全順服主  滿心歡喜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天堂的榮耀  顯在心裡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08518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  <a:effectLst/>
              </a:rPr>
              <a:t>( 2 )</a:t>
            </a:r>
            <a:endParaRPr lang="vi-VN" sz="48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4883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彷彿有天使  由天降臨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報明主慈愛  並主愛憐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08518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  <a:effectLst/>
              </a:rPr>
              <a:t>( 2 )</a:t>
            </a:r>
            <a:endParaRPr lang="vi-VN" sz="48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1960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這是我信息  或講或唱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讚美我救主心裡快暢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8189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常談主慈愛並頌主恩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讚美我救主  晝夜不分</a:t>
            </a:r>
          </a:p>
        </p:txBody>
      </p:sp>
    </p:spTree>
    <p:extLst>
      <p:ext uri="{BB962C8B-B14F-4D97-AF65-F5344CB8AC3E}">
        <p14:creationId xmlns:p14="http://schemas.microsoft.com/office/powerpoint/2010/main" val="245202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21</TotalTime>
  <Words>238</Words>
  <Application>Microsoft Office PowerPoint</Application>
  <PresentationFormat>Widescreen</PresentationFormat>
  <Paragraphs>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Microsoft JhengHei</vt:lpstr>
      <vt:lpstr>Microsoft JhengHei</vt:lpstr>
      <vt:lpstr>新細明體</vt:lpstr>
      <vt:lpstr>Arial</vt:lpstr>
      <vt:lpstr>Calibri</vt:lpstr>
      <vt:lpstr>Theme1</vt:lpstr>
      <vt:lpstr>宣道詩 103 有福的確據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有福的確據</dc:title>
  <dc:creator>大唐</dc:creator>
  <cp:lastModifiedBy>Windows User</cp:lastModifiedBy>
  <cp:revision>7</cp:revision>
  <dcterms:created xsi:type="dcterms:W3CDTF">2015-06-07T01:09:58Z</dcterms:created>
  <dcterms:modified xsi:type="dcterms:W3CDTF">2021-07-13T14:30:25Z</dcterms:modified>
</cp:coreProperties>
</file>