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4FE6-5E61-4C09-9A2C-572FBBFAD6A9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住祈禱</a:t>
            </a:r>
          </a:p>
        </p:txBody>
      </p:sp>
    </p:spTree>
    <p:extLst>
      <p:ext uri="{BB962C8B-B14F-4D97-AF65-F5344CB8AC3E}">
        <p14:creationId xmlns:p14="http://schemas.microsoft.com/office/powerpoint/2010/main" val="28389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當有信心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是最要緊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5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20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信心能除  憂愁傷心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主必答應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5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04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住祈禱  因主是近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不住祈禱  主全要聽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26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真神已許  決不失信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主必應允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10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凡百所需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主賜全備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85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無一禱詞  主看太小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主都明瞭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3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遇試探時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必能站住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08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主曾受試  凡事體恤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主攙扶你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83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若遇憂愁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必能拯救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4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你心苦楚  真神知道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主會排好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6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17</TotalTime>
  <Words>194</Words>
  <Application>Microsoft Office PowerPoint</Application>
  <PresentationFormat>On-screen Show 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佈景主題4</vt:lpstr>
      <vt:lpstr>宣道詩 136 不住祈禱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不住祈禱</dc:title>
  <dc:creator>大唐</dc:creator>
  <cp:lastModifiedBy>Windows User</cp:lastModifiedBy>
  <cp:revision>8</cp:revision>
  <dcterms:created xsi:type="dcterms:W3CDTF">2015-10-31T06:49:10Z</dcterms:created>
  <dcterms:modified xsi:type="dcterms:W3CDTF">2021-07-20T08:03:41Z</dcterms:modified>
</cp:coreProperties>
</file>