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41B9-F864-44C2-A985-02331B6A2E1A}" type="datetimeFigureOut">
              <a:rPr lang="zh-TW" altLang="en-US" smtClean="0"/>
              <a:pPr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139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穌恩友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6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時而軟弱多有愁苦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事務煩矣且無謀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忽想奔至全能救主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樂向耶穌恩座求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81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喜樂平安屢屢失去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有時痛苦淚直流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3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皆因世俗情慾纏繞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35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救主為我親愛知心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擔當我諸般苦憂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35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一切事務憂喜甘苦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俱在耶穌恩座求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61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喜樂平安屢屢失去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有時痛苦淚直流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52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皆因世俗情慾纏繞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87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或受魔鬼誘惑試探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或有逼迫與憂愁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53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切莫絕望心須剛強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4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喜樂平安屢屢失去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有時痛苦淚直流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29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皆因世俗情慾纏繞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</TotalTime>
  <Words>202</Words>
  <Application>Microsoft Office PowerPoint</Application>
  <PresentationFormat>On-screen Show (16:9)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139 耶穌恩友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耶穌恩友</dc:title>
  <dc:creator>大唐</dc:creator>
  <cp:lastModifiedBy>Windows User</cp:lastModifiedBy>
  <cp:revision>6</cp:revision>
  <dcterms:created xsi:type="dcterms:W3CDTF">2015-10-04T00:26:40Z</dcterms:created>
  <dcterms:modified xsi:type="dcterms:W3CDTF">2021-07-20T08:09:03Z</dcterms:modified>
</cp:coreProperties>
</file>