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505" r:id="rId2"/>
    <p:sldId id="1506" r:id="rId3"/>
    <p:sldId id="1507" r:id="rId4"/>
    <p:sldId id="1508" r:id="rId5"/>
    <p:sldId id="1509" r:id="rId6"/>
    <p:sldId id="1510" r:id="rId7"/>
    <p:sldId id="1511" r:id="rId8"/>
    <p:sldId id="1512" r:id="rId9"/>
    <p:sldId id="1513" r:id="rId10"/>
    <p:sldId id="1514" r:id="rId11"/>
    <p:sldId id="1515" r:id="rId12"/>
    <p:sldId id="1516" r:id="rId13"/>
    <p:sldId id="1517" r:id="rId14"/>
    <p:sldId id="1518" r:id="rId15"/>
    <p:sldId id="1519" r:id="rId16"/>
    <p:sldId id="1520" r:id="rId17"/>
    <p:sldId id="1521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23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796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72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560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648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719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345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025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074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60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664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620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388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149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必快來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6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許多信徒主內安睡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主再來時都要復活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( 3 )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彼時天上金門大開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主必來親設立快樂之國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( 3 )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</p:txBody>
      </p:sp>
    </p:spTree>
    <p:extLst>
      <p:ext uri="{BB962C8B-B14F-4D97-AF65-F5344CB8AC3E}">
        <p14:creationId xmlns:p14="http://schemas.microsoft.com/office/powerpoint/2010/main" val="20437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29907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我等活著存留信徒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眨眼之間身體改變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( 4 )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被提天空與主相見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我等用此盼望互相勸勉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( 4 )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</p:txBody>
      </p:sp>
    </p:spTree>
    <p:extLst>
      <p:ext uri="{BB962C8B-B14F-4D97-AF65-F5344CB8AC3E}">
        <p14:creationId xmlns:p14="http://schemas.microsoft.com/office/powerpoint/2010/main" val="14009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23853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夜已深白晝將近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榮耀盼望給我永福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( 1 )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奇妙真理快樂信息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主為萬王之王萬主之主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( 1 )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</p:txBody>
      </p:sp>
    </p:spTree>
    <p:extLst>
      <p:ext uri="{BB962C8B-B14F-4D97-AF65-F5344CB8AC3E}">
        <p14:creationId xmlns:p14="http://schemas.microsoft.com/office/powerpoint/2010/main" val="5253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8322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世界潮流天空現象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明星如晝都是預兆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( 2 )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上帝所召忠信見證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高聲傳我救主必快來到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( 2 )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</p:txBody>
      </p:sp>
    </p:spTree>
    <p:extLst>
      <p:ext uri="{BB962C8B-B14F-4D97-AF65-F5344CB8AC3E}">
        <p14:creationId xmlns:p14="http://schemas.microsoft.com/office/powerpoint/2010/main" val="21444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18410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296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149 主必快來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134</cp:revision>
  <dcterms:created xsi:type="dcterms:W3CDTF">2015-05-17T04:39:00Z</dcterms:created>
  <dcterms:modified xsi:type="dcterms:W3CDTF">2021-07-13T13:13:57Z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