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1615" r:id="rId2"/>
    <p:sldId id="1616" r:id="rId3"/>
    <p:sldId id="1617" r:id="rId4"/>
    <p:sldId id="1618" r:id="rId5"/>
    <p:sldId id="1619" r:id="rId6"/>
    <p:sldId id="1620" r:id="rId7"/>
    <p:sldId id="1621" r:id="rId8"/>
    <p:sldId id="1622" r:id="rId9"/>
    <p:sldId id="1623" r:id="rId10"/>
    <p:sldId id="1624" r:id="rId11"/>
    <p:sldId id="1625" r:id="rId12"/>
    <p:sldId id="1626" r:id="rId13"/>
    <p:sldId id="1627" r:id="rId14"/>
    <p:sldId id="1628" r:id="rId15"/>
    <p:sldId id="1629" r:id="rId16"/>
    <p:sldId id="1630" r:id="rId1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0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8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6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9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0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14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9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158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完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全奉獻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6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6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主歟我今獻與你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2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將信望愛充滿我心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賜我智慧與能力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1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92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靈魂身體都潔清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( 5 )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7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救恩喜樂何等光榮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榮耀榮耀歸主名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( 5 )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85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7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全所有我歡喜獻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4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我要時常愛主靠主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與主相親至永遠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6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2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全所有我獻與耶穌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主的脚下我歸依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世界快樂甘願撇棄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求主收我於現時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47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 全所有奉獻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  全所有奉獻 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全所有我獻與救主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使我完全屬耶穌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4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求主聖靈向我證明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主屬我我屬乎主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( 3 )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153</TotalTime>
  <Words>299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158 完全奉獻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2021-07-13T14:24:23Z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