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10" r:id="rId2"/>
    <p:sldId id="1611" r:id="rId3"/>
    <p:sldId id="1612" r:id="rId4"/>
    <p:sldId id="1613" r:id="rId5"/>
    <p:sldId id="1614" r:id="rId6"/>
    <p:sldId id="1615" r:id="rId7"/>
    <p:sldId id="1616" r:id="rId8"/>
    <p:sldId id="1617" r:id="rId9"/>
    <p:sldId id="1618" r:id="rId10"/>
    <p:sldId id="1619" r:id="rId11"/>
    <p:sldId id="1620" r:id="rId12"/>
    <p:sldId id="1621" r:id="rId13"/>
    <p:sldId id="1622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71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29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48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73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067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42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12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969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903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55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66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0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74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主像牧人領我路</a:t>
            </a:r>
          </a:p>
        </p:txBody>
      </p:sp>
    </p:spTree>
    <p:extLst>
      <p:ext uri="{BB962C8B-B14F-4D97-AF65-F5344CB8AC3E}">
        <p14:creationId xmlns:p14="http://schemas.microsoft.com/office/powerpoint/2010/main" val="23599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善哉耶穌   萬福來由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當趁年青愛耶穌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r>
              <a:rPr lang="en-US" sz="4800" b="1" dirty="0">
                <a:solidFill>
                  <a:srgbClr val="000066"/>
                </a:solidFill>
              </a:rPr>
              <a:t> 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71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自幼受教我主喜愛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自幼學習守主誡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( 4 )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9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惟有救主乃我倚賴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說不盡耶穌仁愛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( 4 )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64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聖哉耶穌   賜福萬代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向來愛我今仍愛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( 4 )</a:t>
            </a:r>
            <a:r>
              <a:rPr lang="en-US" sz="4800" b="1" dirty="0">
                <a:solidFill>
                  <a:srgbClr val="000066"/>
                </a:solidFill>
              </a:rPr>
              <a:t> 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我切要主常看顧</a:t>
            </a:r>
            <a:endParaRPr lang="en-US" altLang="zh-TW" sz="6400" b="1" dirty="0">
              <a:solidFill>
                <a:srgbClr val="000066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72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領到牧場備粮豐富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在羊圈中蒙保護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0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美哉耶穌   萬福泉源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買贖我歸於天父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r>
              <a:rPr lang="en-US" sz="4800" b="1" dirty="0">
                <a:solidFill>
                  <a:srgbClr val="000066"/>
                </a:solidFill>
              </a:rPr>
              <a:t> 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4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既然屬主就求護衛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出入平安有恩惠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21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莫容小羊迷失狼狽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莫容小羊自欺侮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1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樂哉耶穌   賜福教會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主恩前後顯光輝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r>
              <a:rPr lang="en-US" sz="4800" b="1" dirty="0">
                <a:solidFill>
                  <a:srgbClr val="000066"/>
                </a:solidFill>
              </a:rPr>
              <a:t> 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22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主有應許把我收留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恕我過失並短處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10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大發慈心赦我愆尤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感化我心賞恩賜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12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232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74 救主像牧人領我路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2021-07-13T14:13:25Z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