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F55-3A42-40D2-BD64-7F16BCE6C9DA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99E-96FC-4417-9EFD-2EAC21ADD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923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F55-3A42-40D2-BD64-7F16BCE6C9DA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99E-96FC-4417-9EFD-2EAC21ADD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701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F55-3A42-40D2-BD64-7F16BCE6C9DA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99E-96FC-4417-9EFD-2EAC21ADD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032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F55-3A42-40D2-BD64-7F16BCE6C9DA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99E-96FC-4417-9EFD-2EAC21ADD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102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F55-3A42-40D2-BD64-7F16BCE6C9DA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99E-96FC-4417-9EFD-2EAC21ADD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45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F55-3A42-40D2-BD64-7F16BCE6C9DA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99E-96FC-4417-9EFD-2EAC21ADD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9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F55-3A42-40D2-BD64-7F16BCE6C9DA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99E-96FC-4417-9EFD-2EAC21ADD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844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F55-3A42-40D2-BD64-7F16BCE6C9DA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99E-96FC-4417-9EFD-2EAC21ADD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981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F55-3A42-40D2-BD64-7F16BCE6C9DA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99E-96FC-4417-9EFD-2EAC21ADD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150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F55-3A42-40D2-BD64-7F16BCE6C9DA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99E-96FC-4417-9EFD-2EAC21ADD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759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8F55-3A42-40D2-BD64-7F16BCE6C9DA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99E-96FC-4417-9EFD-2EAC21ADD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89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08F55-3A42-40D2-BD64-7F16BCE6C9DA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F99E-96FC-4417-9EFD-2EAC21ADD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352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祂沒有難成的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事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054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 x3 )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36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論有多大有多難的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交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託在全能的上帝手裡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492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不論有多大有多難的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交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託在上帝手裡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45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看！ 看耶和華成就大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說有就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祂命立就立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964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看！ 看耶和華成就大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祂沒有難成的事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378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  沒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有難成的事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094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全知全能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耀都歸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14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祢沒有難成的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 x3 )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174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有難成的事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76263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151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Microsoft JhengHei</vt:lpstr>
      <vt:lpstr>新細明體</vt:lpstr>
      <vt:lpstr>Arial</vt:lpstr>
      <vt:lpstr>Calibri</vt:lpstr>
      <vt:lpstr>Theme1</vt:lpstr>
      <vt:lpstr>在祂沒有難成的事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在祂沒有難成的事</dc:title>
  <dc:creator>Windows User</dc:creator>
  <cp:lastModifiedBy>Windows User</cp:lastModifiedBy>
  <cp:revision>1</cp:revision>
  <dcterms:created xsi:type="dcterms:W3CDTF">2021-10-23T04:38:42Z</dcterms:created>
  <dcterms:modified xsi:type="dcterms:W3CDTF">2021-10-23T04:39:06Z</dcterms:modified>
</cp:coreProperties>
</file>