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20" r:id="rId2"/>
    <p:sldId id="1621" r:id="rId3"/>
    <p:sldId id="1622" r:id="rId4"/>
    <p:sldId id="1623" r:id="rId5"/>
    <p:sldId id="1624" r:id="rId6"/>
    <p:sldId id="1625" r:id="rId7"/>
    <p:sldId id="1626" r:id="rId8"/>
    <p:sldId id="1627" r:id="rId9"/>
    <p:sldId id="1628" r:id="rId10"/>
    <p:sldId id="1629" r:id="rId11"/>
    <p:sldId id="1630" r:id="rId12"/>
    <p:sldId id="1631" r:id="rId13"/>
    <p:sldId id="1632" r:id="rId14"/>
    <p:sldId id="1633" r:id="rId15"/>
    <p:sldId id="1634" r:id="rId16"/>
    <p:sldId id="1635" r:id="rId17"/>
    <p:sldId id="1636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976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714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66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98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1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3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203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222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562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90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59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時刻蒙恩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65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無有一傷感我主不安慰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無有一眼淚我主不寶貴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07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3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77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無有一危險我主不同在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主恩愛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07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3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0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每時每刻生命泉向我流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60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仰望主耶穌榮光就照臨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每時每刻我為救主子民</a:t>
            </a:r>
          </a:p>
        </p:txBody>
      </p:sp>
    </p:spTree>
    <p:extLst>
      <p:ext uri="{BB962C8B-B14F-4D97-AF65-F5344CB8AC3E}">
        <p14:creationId xmlns:p14="http://schemas.microsoft.com/office/powerpoint/2010/main" val="10269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無有一懦弱我主不扶助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無有一病患我主不看顧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07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4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7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每時每刻我遇苦或遇福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耶穌我救主必時常保護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07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4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543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每時每刻生命泉向我流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835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仰望主耶穌榮光就照臨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每時每刻我為救主子民</a:t>
            </a:r>
          </a:p>
        </p:txBody>
      </p:sp>
    </p:spTree>
    <p:extLst>
      <p:ext uri="{BB962C8B-B14F-4D97-AF65-F5344CB8AC3E}">
        <p14:creationId xmlns:p14="http://schemas.microsoft.com/office/powerpoint/2010/main" val="25537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與耶穌同死因死反得生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與耶穌同活因活恩日增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07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99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仰望我恩主榮光必照臨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主鴻恩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85184"/>
            <a:ext cx="1207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106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每時每刻生命泉向我流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50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仰望主耶穌榮光就照臨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每時每刻我為救主子民</a:t>
            </a:r>
          </a:p>
        </p:txBody>
      </p:sp>
    </p:spTree>
    <p:extLst>
      <p:ext uri="{BB962C8B-B14F-4D97-AF65-F5344CB8AC3E}">
        <p14:creationId xmlns:p14="http://schemas.microsoft.com/office/powerpoint/2010/main" val="15707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無有一試探我主不開路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無有一重擔我主不擔當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07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2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86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無有一憂慮我主不與分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每時每刻我都得主鴻恩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85184"/>
            <a:ext cx="1207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2 </a:t>
            </a:r>
            <a:r>
              <a:rPr lang="en-US" sz="4800" b="1" dirty="0" smtClean="0">
                <a:solidFill>
                  <a:srgbClr val="660033"/>
                </a:solidFill>
                <a:effectLst/>
                <a:latin typeface="+mn-lt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1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蒙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主愛保守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每時每刻生命泉向我流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92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仰望主耶穌榮光就照臨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每時每刻我為救主子民</a:t>
            </a:r>
          </a:p>
        </p:txBody>
      </p:sp>
    </p:spTree>
    <p:extLst>
      <p:ext uri="{BB962C8B-B14F-4D97-AF65-F5344CB8AC3E}">
        <p14:creationId xmlns:p14="http://schemas.microsoft.com/office/powerpoint/2010/main" val="38486864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348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宣道詩 84 時刻蒙恩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2021-10-15T04:55:22Z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