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24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3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750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97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12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842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3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7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1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187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03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9C1E-F992-4855-95CA-AC28EAF2A1CF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4703-7027-4CD9-9DC6-43FCFAFB53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6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同齊聲宣揚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黑暗中充滿亮光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80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讓我們一同齊聲讚美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36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名叫平安的君王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92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耶穌降生在世上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42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一切再也不一樣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564905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 we say “Merry Christmas” today</a:t>
            </a:r>
            <a:endParaRPr lang="en-US" altLang="zh-CN" sz="48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83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  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天同慶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9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兩千年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你為我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Hai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35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馬槽裡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37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  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45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讓我們一同齊聲宣揚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2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傳報大好的消息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10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耶穌降生在世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12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你我有盼望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5326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259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2022-12-19T20:44:15Z</dcterms:created>
  <dcterms:modified xsi:type="dcterms:W3CDTF">2022-12-19T20:44:53Z</dcterms:modified>
</cp:coreProperties>
</file>