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110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445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89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67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284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862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045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542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484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612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949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8AF4-3B58-4868-8ABF-BFB3B1D0CE14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682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使報信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8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 </a:t>
            </a:r>
            <a:r>
              <a:rPr lang="vi-VN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 Binh Cùng Nhau Trổi Hát</a:t>
            </a:r>
            <a:endParaRPr lang="zh-TW" altLang="en-US" sz="48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4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天唱地和喜不勝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 chú ý khúc ca diệu thay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6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基督生於伯利恆</a:t>
            </a:r>
            <a:endParaRPr 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hiển bấy Christ hạ sanh rày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37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基督本為永生主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Kìa, thiên binh thờ Vua chánh ngôi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4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天使敬拜齊首俯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 Chúa Christ vĩnh sanh vô đối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54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今在末世由天降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Ðồng trinh xưa hoài thai Thánh Tử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1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生於童女成人狀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Ðấng loài người bao năm đợi chờ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1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至高上主披肉體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Dẫu Chúa có hình thể như ta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23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住在人間宜讚美</a:t>
            </a:r>
            <a:endParaRPr 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Vẫn chiếu sáng thần tánh như Cha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43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甘與世人居下地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Kẻ tiếp Chúa, Chúa luôn ngự bên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067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乃我主以馬內利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 rõ Chúa Em-ma-nu-ên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4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啊天使唱高聲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 thiên binh cùng vang tiếng hát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1 / 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814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甘與世人居下地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 chú ý khúc ca diệu thay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1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乃我主以馬內利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hiển bấy Christ hạ sanh rày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8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美哉救主太平皇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Tụng ca Vua Bình an đến kia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044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美哉救主為世光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 chúc Ánh Thái Dương công nghĩa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37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普遍照臨億萬人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đem theo thần quang vĩnh sanh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17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賜以永生引歸真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Phép trị bịnh do tay nhơn lành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034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謙卑放下天榮尊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gác bỏ quyền quí thiên cung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668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生則救人免沉淪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Xuống để cứu người thoát nguy vong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30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生則罪人能更新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Xuống để vớt ai đương lầm than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388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生則人得與主親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Ðược trùng sanh, phục hồi vinh quang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5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報知耶穌今降生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Chúc Thánh Ðế mới sanh trên đất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5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生則罪人能更新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 chú ý khúc ca diệu thay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67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生則人得與主親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hiển bấy Christ hạ sanh rày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9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萬國救主萬國望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 thiên binh cùng vang tiếng hát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62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願主居在我心上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Chúc Thánh Ðế mới sanh trên đất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24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魔鬼權勢全然敗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 an ân trạch ban khắp cả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568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使我勝過惡世界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và người đôi bên thuận hòa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62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因與天使列同行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 đất hát: Ha-lê-lu-gia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550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竭力頌讚新生王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Suốt cả cõi trời cũng hoan ca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67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天上榮光歸真神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 sứ thánh huyên ca giọng êm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55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地下平安人蒙恩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 Christ giáng tại Bết-lê-hem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4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天上榮光歸於神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 an ân trạch ban khắp cả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9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天上榮光歸真神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 chú ý khúc ca diệu thay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08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地下平安人蒙恩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hiển bấy Christ hạ sanh rày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4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地上平安人蒙恩</a:t>
            </a:r>
            <a:endParaRPr 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và người đôi bên thuận hòa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9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世間遠近大小邦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 đất hát: Ha-lê-lu-gia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8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皆當興起同頌揚</a:t>
            </a:r>
            <a:endParaRPr 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Suốt cả cõi trời cũng hoan ca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85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天唱地和喜不勝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 sứ thánh huyên ca giọng êm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6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基督生於伯利恆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 Christ giáng tại Bết-lê-hem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143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53</TotalTime>
  <Words>761</Words>
  <Application>Microsoft Office PowerPoint</Application>
  <PresentationFormat>Widescreen</PresentationFormat>
  <Paragraphs>122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微軟正黑體</vt:lpstr>
      <vt:lpstr>新細明體</vt:lpstr>
      <vt:lpstr>Arial</vt:lpstr>
      <vt:lpstr>Calibri</vt:lpstr>
      <vt:lpstr>Theme1</vt:lpstr>
      <vt:lpstr>天使報信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天使報信</dc:title>
  <dc:creator>Windows User</dc:creator>
  <cp:lastModifiedBy>Windows User</cp:lastModifiedBy>
  <cp:revision>10</cp:revision>
  <dcterms:created xsi:type="dcterms:W3CDTF">2021-12-19T16:54:24Z</dcterms:created>
  <dcterms:modified xsi:type="dcterms:W3CDTF">2022-12-19T19:22:54Z</dcterms:modified>
</cp:coreProperties>
</file>