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822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4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179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3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617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919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254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097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39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59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642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FE5C-8FE2-497B-8AEB-1CCC8FE89EEC}" type="datetimeFigureOut">
              <a:rPr lang="vi-VN" smtClean="0"/>
              <a:t>20/12/2022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05867-A24D-4AFA-9152-0D2629C723E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414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穌祂愛你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giáng sinh vì yêu thương tội nhân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9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叮叮噹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噹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hòa ca đêm Noel, đêm Noel, 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51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聲多響亮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 hãy cùng vui lên!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412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不避風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 Noel, đêm đêm ta xin ơn trên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11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容多麼慈祥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hòa bình cho trần thế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21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叮叮噹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叮噹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鈴聲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多響亮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giáng sinh vì Chúa yêu thương tội nhân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721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我們帶來幸福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家喜洋洋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giáng sinh vì Chúa yêu thương tội nhân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313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  所以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vì tôi với bạn, lìa bỏ nơi thiên đàng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498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從天上為你降生小小馬槽裡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Bằng lòng hạ sinh nơi máng cỏ đê hèn ô nhơ ấy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854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愛你  所以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vì tôi với bạn, lìa bỏ nơi thiên đàng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196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為我們帶來盼望平安的消息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Ngài mong ban bình an cho chúng ta nơi trần gian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95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所以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Chúa yêu con người, Ngài đến thế gian này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610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代替你我的罪獻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己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tội tôi và anh nên Chúa hy sinh Ngài trên thập giá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704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以有聖誕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 Chúa yêu con người, vì thế nên Ngài hạ sinh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42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把愛的禮物送給你</a:t>
            </a:r>
            <a:endParaRPr 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giáng sinh vì Chúa yêu thương tội nhân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4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1593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336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微軟正黑體</vt:lpstr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2022-12-19T20:03:46Z</dcterms:created>
  <dcterms:modified xsi:type="dcterms:W3CDTF">2022-12-19T20:04:59Z</dcterms:modified>
</cp:coreProperties>
</file>