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36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6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1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2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9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3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3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2"/>
            <a:ext cx="1218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149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</vt:lpstr>
      <vt:lpstr>全然向袮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Windows User</cp:lastModifiedBy>
  <cp:revision>5</cp:revision>
  <dcterms:created xsi:type="dcterms:W3CDTF">2018-09-15T10:48:22Z</dcterms:created>
  <dcterms:modified xsi:type="dcterms:W3CDTF">2022-09-17T03:51:44Z</dcterms:modified>
</cp:coreProperties>
</file>