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79F0-9A10-4680-8E05-B1ED70D41E13}" type="datetimeFigureOut">
              <a:rPr lang="vi-VN" smtClean="0"/>
              <a:t>17/09/2022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6603-B4D7-43CC-A577-1282623502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6560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79F0-9A10-4680-8E05-B1ED70D41E13}" type="datetimeFigureOut">
              <a:rPr lang="vi-VN" smtClean="0"/>
              <a:t>17/09/2022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6603-B4D7-43CC-A577-1282623502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579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79F0-9A10-4680-8E05-B1ED70D41E13}" type="datetimeFigureOut">
              <a:rPr lang="vi-VN" smtClean="0"/>
              <a:t>17/09/2022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6603-B4D7-43CC-A577-1282623502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380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79F0-9A10-4680-8E05-B1ED70D41E13}" type="datetimeFigureOut">
              <a:rPr lang="vi-VN" smtClean="0"/>
              <a:t>17/09/2022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6603-B4D7-43CC-A577-1282623502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959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79F0-9A10-4680-8E05-B1ED70D41E13}" type="datetimeFigureOut">
              <a:rPr lang="vi-VN" smtClean="0"/>
              <a:t>17/09/2022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6603-B4D7-43CC-A577-1282623502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692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79F0-9A10-4680-8E05-B1ED70D41E13}" type="datetimeFigureOut">
              <a:rPr lang="vi-VN" smtClean="0"/>
              <a:t>17/09/2022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6603-B4D7-43CC-A577-1282623502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51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79F0-9A10-4680-8E05-B1ED70D41E13}" type="datetimeFigureOut">
              <a:rPr lang="vi-VN" smtClean="0"/>
              <a:t>17/09/2022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6603-B4D7-43CC-A577-1282623502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216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79F0-9A10-4680-8E05-B1ED70D41E13}" type="datetimeFigureOut">
              <a:rPr lang="vi-VN" smtClean="0"/>
              <a:t>17/09/2022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6603-B4D7-43CC-A577-1282623502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586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79F0-9A10-4680-8E05-B1ED70D41E13}" type="datetimeFigureOut">
              <a:rPr lang="vi-VN" smtClean="0"/>
              <a:t>17/09/2022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6603-B4D7-43CC-A577-1282623502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49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79F0-9A10-4680-8E05-B1ED70D41E13}" type="datetimeFigureOut">
              <a:rPr lang="vi-VN" smtClean="0"/>
              <a:t>17/09/2022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6603-B4D7-43CC-A577-1282623502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290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79F0-9A10-4680-8E05-B1ED70D41E13}" type="datetimeFigureOut">
              <a:rPr lang="vi-VN" smtClean="0"/>
              <a:t>17/09/2022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6603-B4D7-43CC-A577-1282623502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77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079F0-9A10-4680-8E05-B1ED70D41E13}" type="datetimeFigureOut">
              <a:rPr lang="vi-VN" smtClean="0"/>
              <a:t>17/09/2022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B6603-B4D7-43CC-A577-1282623502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567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要耶穌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810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光明時日我要祂  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黑雲滿佈我要祂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976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每日在我生命中  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我要耶穌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037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自生至死  我必需要耶穌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無人像主  他是罪人朋友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44522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( 3 / 3 )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92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在急難詩  我更需要耶穌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全能救主憐憫看顧  我需要耶穌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44522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</a:t>
            </a:r>
            <a:r>
              <a:rPr lang="en-US" sz="4267" b="1" dirty="0" smtClean="0">
                <a:solidFill>
                  <a:srgbClr val="660033"/>
                </a:solidFill>
              </a:rPr>
              <a:t>3 </a:t>
            </a:r>
            <a:r>
              <a:rPr lang="en-US" sz="4267" b="1" dirty="0">
                <a:solidFill>
                  <a:srgbClr val="660033"/>
                </a:solidFill>
              </a:rPr>
              <a:t>/ 3 )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8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我要耶穌  我要耶穌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我每日需要耶穌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38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光明時日我要祂  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黑雲滿佈我要祂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81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每日在我生命中  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我要耶穌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963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我深知道  我真需要耶穌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在憂愁時  無他朋友像主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44522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</a:t>
            </a:r>
            <a:r>
              <a:rPr lang="en-US" sz="4267" b="1" dirty="0" smtClean="0">
                <a:solidFill>
                  <a:srgbClr val="660033"/>
                </a:solidFill>
              </a:rPr>
              <a:t>1 / 3 </a:t>
            </a:r>
            <a:r>
              <a:rPr lang="en-US" sz="4267" b="1" dirty="0">
                <a:solidFill>
                  <a:srgbClr val="660033"/>
                </a:solidFill>
              </a:rPr>
              <a:t>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26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我今歡樂  因得所需耶穌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雖有人負自己重擔  惟我要耶穌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44522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( 1 / 3 )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87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我要耶穌  我要耶穌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我每日需要耶穌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54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光明時日我要祂  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黑雲滿佈我要祂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979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每日在我生命中  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我要耶穌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347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我需一友  有力量像耶穌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在幽暗中  主必引導保護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44522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</a:t>
            </a:r>
            <a:r>
              <a:rPr lang="en-US" sz="4267" b="1" dirty="0" smtClean="0">
                <a:solidFill>
                  <a:srgbClr val="660033"/>
                </a:solidFill>
              </a:rPr>
              <a:t>2 </a:t>
            </a:r>
            <a:r>
              <a:rPr lang="en-US" sz="4267" b="1" dirty="0">
                <a:solidFill>
                  <a:srgbClr val="660033"/>
                </a:solidFill>
              </a:rPr>
              <a:t>/ 3 )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9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靈慾相攻  惟獨需要耶穌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靠己我知必定失敗  故我要耶穌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44522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( 2 / 3 )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8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我要耶穌  我要耶穌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我每日需要耶穌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418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</TotalTime>
  <Words>283</Words>
  <Application>Microsoft Office PowerPoint</Application>
  <PresentationFormat>Widescreen</PresentationFormat>
  <Paragraphs>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24 我要耶穌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我要耶穌</dc:title>
  <dc:creator>Windows User</dc:creator>
  <cp:lastModifiedBy>Windows User</cp:lastModifiedBy>
  <cp:revision>9</cp:revision>
  <dcterms:created xsi:type="dcterms:W3CDTF">2020-07-18T04:05:31Z</dcterms:created>
  <dcterms:modified xsi:type="dcterms:W3CDTF">2022-09-17T03:56:01Z</dcterms:modified>
</cp:coreProperties>
</file>