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20" y="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E2FD-7A5C-4745-A07B-B479A33393BD}" type="datetimeFigureOut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BE2FD-7A5C-4745-A07B-B479A33393BD}" type="datetimeFigureOut">
              <a:rPr lang="zh-TW" altLang="en-US" smtClean="0"/>
              <a:pPr/>
              <a:t>2022/9/17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AAB1A-292E-46C6-813B-5827A3F50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57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充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滿我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40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有如渴鹿愛慕溪水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我心渴慕主恩惠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3 </a:t>
            </a:r>
            <a:r>
              <a:rPr lang="en-US" sz="3600" b="1" dirty="0">
                <a:solidFill>
                  <a:srgbClr val="000066"/>
                </a:solidFill>
              </a:rPr>
              <a:t>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活水江河願主湧起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在我心中流不息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( 3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0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求耶穌來充滿我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50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榮耀聖靈來充滿我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願主現在充滿我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8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不是倚靠勢力才能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惟獨仰賴主聖靈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4 </a:t>
            </a:r>
            <a:r>
              <a:rPr lang="en-US" sz="3600" b="1" dirty="0">
                <a:solidFill>
                  <a:srgbClr val="000066"/>
                </a:solidFill>
              </a:rPr>
              <a:t>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96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主能慰我主能救我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願主現在充滿我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( 4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求耶穌來充滿我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22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榮耀聖靈來充滿我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願主現在充滿我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87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真理聖靈在我心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en-US" altLang="zh-CN" sz="4800" b="1" dirty="0" smtClean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由運行作善工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1 / 4 </a:t>
            </a:r>
            <a:r>
              <a:rPr lang="en-US" sz="3600" b="1" dirty="0" smtClean="0">
                <a:solidFill>
                  <a:srgbClr val="000066"/>
                </a:solidFill>
              </a:rPr>
              <a:t>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發亮光照耀我心裏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教我識主並自己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( 1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求耶穌來充滿我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4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榮耀聖靈來充滿我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願主現在充滿我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9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懇求聖靈來釋放我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罪與死律致盡脫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</a:t>
            </a:r>
            <a:r>
              <a:rPr lang="en-US" sz="3600" b="1" dirty="0" smtClean="0">
                <a:solidFill>
                  <a:srgbClr val="000066"/>
                </a:solidFill>
              </a:rPr>
              <a:t>2 </a:t>
            </a:r>
            <a:r>
              <a:rPr lang="en-US" sz="3600" b="1" dirty="0">
                <a:solidFill>
                  <a:srgbClr val="000066"/>
                </a:solidFill>
              </a:rPr>
              <a:t>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5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除去污穢使我成聖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平安喜樂常得勝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</a:rPr>
              <a:t>( 2 / 4 )</a:t>
            </a:r>
            <a:endParaRPr lang="vi-VN" sz="36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充滿我充滿我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求耶穌來充滿我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17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榮耀聖靈來充滿我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願主現在充滿我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3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276</Words>
  <Application>Microsoft Office PowerPoint</Application>
  <PresentationFormat>On-screen Show (16:9)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佈景主題1</vt:lpstr>
      <vt:lpstr>宣道詩 57 充滿我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充滿我</dc:title>
  <dc:creator>大唐</dc:creator>
  <cp:lastModifiedBy>Windows User</cp:lastModifiedBy>
  <cp:revision>6</cp:revision>
  <dcterms:created xsi:type="dcterms:W3CDTF">2015-07-05T00:26:56Z</dcterms:created>
  <dcterms:modified xsi:type="dcterms:W3CDTF">2022-09-17T03:58:58Z</dcterms:modified>
</cp:coreProperties>
</file>