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ABAC-BF4C-4256-9FBE-7324EDD8265A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已經決定</a:t>
            </a:r>
          </a:p>
        </p:txBody>
      </p:sp>
    </p:spTree>
    <p:extLst>
      <p:ext uri="{BB962C8B-B14F-4D97-AF65-F5344CB8AC3E}">
        <p14:creationId xmlns:p14="http://schemas.microsoft.com/office/powerpoint/2010/main" val="25499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我已經決定  跟隨主耶穌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我已經決定  跟隨主耶穌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我已經決定  跟隨主耶穌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義無反顧  義無反顧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縱無人願意  我仍要跟隨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縱無人願意  我仍要跟隨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8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縱無人願意  我仍要跟隨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永不倒退  永不倒退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3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世界在背後  十架在前頭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世界在背後  十架在前頭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7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世界在背後  十架在前頭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永不回頭  永不回頭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6399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</TotalTime>
  <Words>149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我已經決定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我已經決定</dc:title>
  <dc:creator>Windows User</dc:creator>
  <cp:lastModifiedBy>Windows User</cp:lastModifiedBy>
  <cp:revision>5</cp:revision>
  <dcterms:created xsi:type="dcterms:W3CDTF">2019-01-05T15:19:14Z</dcterms:created>
  <dcterms:modified xsi:type="dcterms:W3CDTF">2022-09-17T04:14:30Z</dcterms:modified>
</cp:coreProperties>
</file>