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02" y="13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B3220-857D-4A62-B48C-0094D705FBD3}" type="datetimeFigureOut">
              <a:rPr lang="zh-TW" altLang="en-US" smtClean="0"/>
              <a:t>2022/9/17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FED81-BC22-4843-8D5A-49C24DE7AFB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B3220-857D-4A62-B48C-0094D705FBD3}" type="datetimeFigureOut">
              <a:rPr lang="zh-TW" altLang="en-US" smtClean="0"/>
              <a:t>2022/9/17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FED81-BC22-4843-8D5A-49C24DE7AFB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B3220-857D-4A62-B48C-0094D705FBD3}" type="datetimeFigureOut">
              <a:rPr lang="zh-TW" altLang="en-US" smtClean="0"/>
              <a:t>2022/9/17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FED81-BC22-4843-8D5A-49C24DE7AFB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B3220-857D-4A62-B48C-0094D705FBD3}" type="datetimeFigureOut">
              <a:rPr lang="zh-TW" altLang="en-US" smtClean="0"/>
              <a:t>2022/9/17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FED81-BC22-4843-8D5A-49C24DE7AFB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B3220-857D-4A62-B48C-0094D705FBD3}" type="datetimeFigureOut">
              <a:rPr lang="zh-TW" altLang="en-US" smtClean="0"/>
              <a:t>2022/9/17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FED81-BC22-4843-8D5A-49C24DE7AFB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B3220-857D-4A62-B48C-0094D705FBD3}" type="datetimeFigureOut">
              <a:rPr lang="zh-TW" altLang="en-US" smtClean="0"/>
              <a:t>2022/9/17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FED81-BC22-4843-8D5A-49C24DE7AFB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B3220-857D-4A62-B48C-0094D705FBD3}" type="datetimeFigureOut">
              <a:rPr lang="zh-TW" altLang="en-US" smtClean="0"/>
              <a:t>2022/9/17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FED81-BC22-4843-8D5A-49C24DE7AFB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B3220-857D-4A62-B48C-0094D705FBD3}" type="datetimeFigureOut">
              <a:rPr lang="zh-TW" altLang="en-US" smtClean="0"/>
              <a:t>2022/9/17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FED81-BC22-4843-8D5A-49C24DE7AFB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B3220-857D-4A62-B48C-0094D705FBD3}" type="datetimeFigureOut">
              <a:rPr lang="zh-TW" altLang="en-US" smtClean="0"/>
              <a:t>2022/9/17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FED81-BC22-4843-8D5A-49C24DE7AFB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B3220-857D-4A62-B48C-0094D705FBD3}" type="datetimeFigureOut">
              <a:rPr lang="zh-TW" altLang="en-US" smtClean="0"/>
              <a:t>2022/9/17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FED81-BC22-4843-8D5A-49C24DE7AFB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B3220-857D-4A62-B48C-0094D705FBD3}" type="datetimeFigureOut">
              <a:rPr lang="zh-TW" altLang="en-US" smtClean="0"/>
              <a:t>2022/9/17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FED81-BC22-4843-8D5A-49C24DE7AFB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B3220-857D-4A62-B48C-0094D705FBD3}" type="datetimeFigureOut">
              <a:rPr lang="zh-TW" altLang="en-US" smtClean="0"/>
              <a:t>2022/9/17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FED81-BC22-4843-8D5A-49C24DE7AFB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這是耶和華所定日子</a:t>
            </a:r>
          </a:p>
        </p:txBody>
      </p:sp>
    </p:spTree>
    <p:extLst>
      <p:ext uri="{BB962C8B-B14F-4D97-AF65-F5344CB8AC3E}">
        <p14:creationId xmlns:p14="http://schemas.microsoft.com/office/powerpoint/2010/main" val="2687998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這是耶和華所定日子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神的兒女當歡呼喜樂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64996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耶和華已戰勝仇敵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戰勝仇敵  全地大聲歡呼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4231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這是耶和華所定日子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神的兒女當歡呼喜樂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5528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耶和華已戰勝仇敵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戰勝仇敵  全地大聲歡呼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8888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耶和華是我力量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我心中一切的盼望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89846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耶和華是我的詩歌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又是我的拯救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76394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神子民行走全地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報好消息宣告祢的名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34712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高舉得勝的旌旗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我們稱謝祢  祢是我神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98006081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5</TotalTime>
  <Words>166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Microsoft JhengHei</vt:lpstr>
      <vt:lpstr>Microsoft JhengHei</vt:lpstr>
      <vt:lpstr>新細明體</vt:lpstr>
      <vt:lpstr>Arial</vt:lpstr>
      <vt:lpstr>Calibri</vt:lpstr>
      <vt:lpstr>佈景主題1</vt:lpstr>
      <vt:lpstr>這是耶和華所定日子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這是耶和華所定日子</dc:title>
  <dc:creator>大唐</dc:creator>
  <cp:lastModifiedBy>Windows User</cp:lastModifiedBy>
  <cp:revision>4</cp:revision>
  <dcterms:created xsi:type="dcterms:W3CDTF">2018-01-13T03:48:47Z</dcterms:created>
  <dcterms:modified xsi:type="dcterms:W3CDTF">2022-09-17T04:02:19Z</dcterms:modified>
</cp:coreProperties>
</file>