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16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2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00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24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2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00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24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2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00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2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98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="" xmlns:p14="http://schemas.microsoft.com/office/powerpoint/2010/main" val="12839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0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2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16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9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="" xmlns:p14="http://schemas.microsoft.com/office/powerpoint/2010/main" val="12839008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156</Words>
  <Application>Microsoft Office PowerPoint</Application>
  <PresentationFormat>自訂</PresentationFormat>
  <Paragraphs>30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</vt:lpstr>
      <vt:lpstr>唯有耶穌</vt:lpstr>
      <vt:lpstr>投影片 2</vt:lpstr>
      <vt:lpstr>投影片 3</vt:lpstr>
      <vt:lpstr>投影片 4</vt:lpstr>
      <vt:lpstr>投影片 5</vt:lpstr>
      <vt:lpstr>投影片 6</vt:lpstr>
      <vt:lpstr>唯有耶穌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PowerPoint</cp:lastModifiedBy>
  <cp:revision>5</cp:revision>
  <dcterms:created xsi:type="dcterms:W3CDTF">2017-12-16T02:52:06Z</dcterms:created>
  <dcterms:modified xsi:type="dcterms:W3CDTF">2023-11-23T11:35:51Z</dcterms:modified>
</cp:coreProperties>
</file>