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59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52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24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310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3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7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8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74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5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73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06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70C2-77FE-46FF-9CC9-005D31B4EEA0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E1F9-87C6-4AEA-A5DF-AB1790EF83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49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聖誕佳音歌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信徒應當  高聲歡唱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同心歌頌  萬有主宰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488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  歡欣  歡欣  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  今日降生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50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天使初報  聖誕佳音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牧人正當  看守羊羣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牧人正當  看守羊羣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嚴冬方冷  長夜已深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68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牧人抬頭  見一明星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遠在東方  燦爛光明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30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博士眾人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因見星光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遠道而來  離別家鄉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296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歡欣  歡欣  歡欣  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天國君王  今日降生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明星引導  越過山嶺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到伯利恆  停留天上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00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明星照射  馬棚光芒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嬰孩耶穌  馬槽為床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28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博士眾人 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謙恭獻上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珍貴乳香  黃金  沒藥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9803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143</Words>
  <Application>Microsoft Office PowerPoint</Application>
  <PresentationFormat>自訂</PresentationFormat>
  <Paragraphs>31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Theme1</vt:lpstr>
      <vt:lpstr>聖誕佳音歌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聖誕佳音歌</dc:title>
  <dc:creator>batisuoc</dc:creator>
  <cp:lastModifiedBy>PowerPoint</cp:lastModifiedBy>
  <cp:revision>3</cp:revision>
  <dcterms:created xsi:type="dcterms:W3CDTF">2023-12-09T16:46:59Z</dcterms:created>
  <dcterms:modified xsi:type="dcterms:W3CDTF">2023-12-10T01:54:28Z</dcterms:modified>
</cp:coreProperties>
</file>