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41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07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718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001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078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347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5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727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4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252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4DF7-E11F-43E1-A472-FB3D9F6D6764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5CC-A5F5-4C44-AD69-53E3DC4D0F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33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4DF7-E11F-43E1-A472-FB3D9F6D6764}" type="datetimeFigureOut">
              <a:rPr lang="vi-VN" smtClean="0"/>
              <a:t>20/01/2024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65CC-A5F5-4C44-AD69-53E3DC4D0F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853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5400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大山為我挪開</a:t>
            </a:r>
          </a:p>
        </p:txBody>
      </p:sp>
    </p:spTree>
    <p:extLst>
      <p:ext uri="{BB962C8B-B14F-4D97-AF65-F5344CB8AC3E}">
        <p14:creationId xmlns:p14="http://schemas.microsoft.com/office/powerpoint/2010/main" val="157113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雖然道路崎嶇  困難險阻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但我心中知道  祢一直都在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Verse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6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不能明白為何擔此重擔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但我始終相信  祢一直牽著我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Verse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2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大山為我挪開  大海有路出來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我要大聲宣告  耶穌  祢一直都在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Chorus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6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祢手上的釘痕  彰顯十架大愛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我要大聲宣告  耶穌  祢一直都在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Chorus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0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祢的話讓我明白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祢愛我永不更改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Bridge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7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祢保守我的心懷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緊握祢雙手不放開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921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0066"/>
                </a:solidFill>
              </a:rPr>
              <a:t>( Bridge )</a:t>
            </a:r>
            <a:endParaRPr lang="vi-VN" sz="26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631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146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微軟正黑體</vt:lpstr>
      <vt:lpstr>Arial</vt:lpstr>
      <vt:lpstr>Calibri</vt:lpstr>
      <vt:lpstr>Theme1</vt:lpstr>
      <vt:lpstr>大山為我挪開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大山為我挪開</dc:title>
  <dc:creator>Windows User</dc:creator>
  <cp:lastModifiedBy>batisuoc</cp:lastModifiedBy>
  <cp:revision>2</cp:revision>
  <dcterms:created xsi:type="dcterms:W3CDTF">2020-12-11T03:06:22Z</dcterms:created>
  <dcterms:modified xsi:type="dcterms:W3CDTF">2024-01-19T17:11:51Z</dcterms:modified>
</cp:coreProperties>
</file>