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21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54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636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09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73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228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055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503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149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583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208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AD954-D095-4822-9C12-342771123F63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949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我要歡唱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493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的慈愛   高及諸天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的信實   上達穹蒼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244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的聖潔   無人能相比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我要終日述說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的榮耀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685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我要歡唱   歌頌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無盡大愛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我不住聲晝夜不停讚美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147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我要歡唱   述說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奇妙作為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我稱謝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直到永永遠遠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67931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93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微軟正黑體</vt:lpstr>
      <vt:lpstr>Arial</vt:lpstr>
      <vt:lpstr>Calibri</vt:lpstr>
      <vt:lpstr>Theme1</vt:lpstr>
      <vt:lpstr>我要歡唱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我要歡唱</dc:title>
  <dc:creator>Windows User</dc:creator>
  <cp:lastModifiedBy>batisuoc</cp:lastModifiedBy>
  <cp:revision>5</cp:revision>
  <dcterms:created xsi:type="dcterms:W3CDTF">2020-03-13T11:38:28Z</dcterms:created>
  <dcterms:modified xsi:type="dcterms:W3CDTF">2024-01-19T17:18:09Z</dcterms:modified>
</cp:coreProperties>
</file>