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AB73-BA1D-4757-A29C-66C97E1313A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</p:spTree>
    <p:extLst>
      <p:ext uri="{BB962C8B-B14F-4D97-AF65-F5344CB8AC3E}">
        <p14:creationId xmlns:p14="http://schemas.microsoft.com/office/powerpoint/2010/main" val="53939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不要等月亮無光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才去與別人分享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35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今天起來高聲宣告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是拯救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7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快將福音傳到萬邦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內找到盼望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2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報福音的人  傳喜訊的人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他的腳蹤何等佳美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2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到處傳揚  作主的門徒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引領憂傷困苦歸家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2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讓被擄的得釋放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瞎眼的得看見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是惟一拯救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61265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126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傳揚袮大愛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傳揚你大愛</dc:title>
  <dc:creator>大唐</dc:creator>
  <cp:lastModifiedBy>Windows User</cp:lastModifiedBy>
  <cp:revision>2</cp:revision>
  <dcterms:created xsi:type="dcterms:W3CDTF">2017-11-18T02:40:23Z</dcterms:created>
  <dcterms:modified xsi:type="dcterms:W3CDTF">2022-05-27T18:24:13Z</dcterms:modified>
</cp:coreProperties>
</file>