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2022/5/28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美讚美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天上群眾和撒那歌高唱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秉政掌權  永遠歌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加冠君王  先知大祭司長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7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2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6788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cap="all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全地頌揚救主恩愛顯明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–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天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上群眾同歌頌主</a:t>
            </a: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耶穌我牧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人保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護我們如小羊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彼小羊受傷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24597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為人罪過受死在十架上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4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救恩靈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永生希望在於耶穌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歡呼讚美我罪耶穌擔當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讚頌主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聖名  除盡心裡之憂傷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–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3955329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28</TotalTime>
  <Words>313</Words>
  <Application>Microsoft Office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佈景主題11</vt:lpstr>
      <vt:lpstr>宣道詩 114 讚美讚美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Windows User</cp:lastModifiedBy>
  <cp:revision>11</cp:revision>
  <dcterms:created xsi:type="dcterms:W3CDTF">2017-07-01T02:39:46Z</dcterms:created>
  <dcterms:modified xsi:type="dcterms:W3CDTF">2022-05-28T03:37:55Z</dcterms:modified>
</cp:coreProperties>
</file>