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505" r:id="rId2"/>
    <p:sldId id="1506" r:id="rId3"/>
    <p:sldId id="1507" r:id="rId4"/>
    <p:sldId id="1508" r:id="rId5"/>
    <p:sldId id="1509" r:id="rId6"/>
    <p:sldId id="1510" r:id="rId7"/>
    <p:sldId id="1511" r:id="rId8"/>
    <p:sldId id="1512" r:id="rId9"/>
    <p:sldId id="1513" r:id="rId10"/>
    <p:sldId id="1514" r:id="rId11"/>
    <p:sldId id="1515" r:id="rId12"/>
    <p:sldId id="1516" r:id="rId13"/>
    <p:sldId id="1517" r:id="rId14"/>
    <p:sldId id="1518" r:id="rId15"/>
    <p:sldId id="1519" r:id="rId16"/>
    <p:sldId id="1520" r:id="rId17"/>
    <p:sldId id="1521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23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796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2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60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64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719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45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025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74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664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20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8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主必快來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許多信徒主內安睡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主再來時都要復活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彼時天上金門大開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主必來親設立快樂之國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20437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29907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我等活著存留信徒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眨眼之間身體改變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4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被提天空與主相見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我等用此盼望互相勸勉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14009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23853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黑夜已深白晝將近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榮耀盼望給我永福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1 / 4 </a:t>
            </a:r>
            <a:r>
              <a:rPr lang="en-US" sz="4000" b="1" dirty="0">
                <a:solidFill>
                  <a:srgbClr val="660033"/>
                </a:solidFill>
              </a:rPr>
              <a:t>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奇妙真理快樂信息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主為萬王之王萬主之主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5253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8322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世界潮流天空現象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明星如晝都是預兆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上帝所召忠信見證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高聲傳我救主必快來到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21444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18410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312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宣道詩 149 主必快來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2022-05-27T18:28:17Z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