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04" r:id="rId2"/>
    <p:sldId id="1605" r:id="rId3"/>
    <p:sldId id="1606" r:id="rId4"/>
    <p:sldId id="1607" r:id="rId5"/>
    <p:sldId id="1608" r:id="rId6"/>
    <p:sldId id="1609" r:id="rId7"/>
    <p:sldId id="1610" r:id="rId8"/>
    <p:sldId id="1611" r:id="rId9"/>
    <p:sldId id="1612" r:id="rId10"/>
    <p:sldId id="1613" r:id="rId11"/>
    <p:sldId id="1614" r:id="rId12"/>
    <p:sldId id="1615" r:id="rId13"/>
    <p:sldId id="1616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46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471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81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809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46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475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075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845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43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382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026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498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170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至寶嘉音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8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潮水退聲浪傳音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遍傳於遠近罪人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主救人  主救人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各海島歡樂歌絃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諸巖洞應聲相連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全地球樂守禧年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我曾聽至寶嘉音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/ 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到各處傳此救恩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主救人  主救人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主所命囑我前行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普天下宣揚福音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為我主要作見證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去報告遠近百姓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在苦架主捨性命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主救人  主救人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高聲唱救主大恩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白賜與萬國萬民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全世界有大高興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223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微軟正黑體</vt:lpstr>
      <vt:lpstr>新細明體</vt:lpstr>
      <vt:lpstr>Arial</vt:lpstr>
      <vt:lpstr>Calibri</vt:lpstr>
      <vt:lpstr>Theme1</vt:lpstr>
      <vt:lpstr>宣道詩 170 至寶嘉音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2022-05-27T18:49:04Z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