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9F56-4F1B-41B8-897A-A65F7E6BD690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2B30-227A-4AFC-8234-50C0CFC5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8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9F56-4F1B-41B8-897A-A65F7E6BD690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2B30-227A-4AFC-8234-50C0CFC5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9F56-4F1B-41B8-897A-A65F7E6BD690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2B30-227A-4AFC-8234-50C0CFC5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0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9F56-4F1B-41B8-897A-A65F7E6BD690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2B30-227A-4AFC-8234-50C0CFC5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1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9F56-4F1B-41B8-897A-A65F7E6BD690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2B30-227A-4AFC-8234-50C0CFC5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4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9F56-4F1B-41B8-897A-A65F7E6BD690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2B30-227A-4AFC-8234-50C0CFC5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9F56-4F1B-41B8-897A-A65F7E6BD690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2B30-227A-4AFC-8234-50C0CFC5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7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9F56-4F1B-41B8-897A-A65F7E6BD690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2B30-227A-4AFC-8234-50C0CFC5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5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9F56-4F1B-41B8-897A-A65F7E6BD690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2B30-227A-4AFC-8234-50C0CFC5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9F56-4F1B-41B8-897A-A65F7E6BD690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2B30-227A-4AFC-8234-50C0CFC5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7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9F56-4F1B-41B8-897A-A65F7E6BD690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2B30-227A-4AFC-8234-50C0CFC5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3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2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29F56-4F1B-41B8-897A-A65F7E6BD690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2B30-227A-4AFC-8234-50C0CFC5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7818" y="1528763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榮耀、榮耀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7818" y="40084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1546" y="953776"/>
            <a:ext cx="8148782" cy="55834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榮耀，榮耀，榮耀</a:t>
            </a:r>
            <a:endParaRPr lang="en-US" altLang="zh-TW" sz="6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至高之處榮耀歸神</a:t>
            </a:r>
            <a:endParaRPr lang="en-US" altLang="zh-TW" sz="6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榮耀，榮耀，榮耀</a:t>
            </a:r>
            <a:endParaRPr lang="en-US" altLang="zh-TW" sz="6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至高之處榮耀歸神</a:t>
            </a:r>
            <a:endParaRPr lang="en-US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224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1546" y="953776"/>
            <a:ext cx="8148782" cy="55834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地上平安人蒙恩</a:t>
            </a:r>
            <a:endParaRPr lang="en-US" altLang="zh-TW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地上平安人蒙恩</a:t>
            </a:r>
            <a:endParaRPr lang="en-US" altLang="zh-TW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至高之處榮耀歸神</a:t>
            </a:r>
            <a:endParaRPr lang="en-US" altLang="zh-TW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榮耀歸神</a:t>
            </a:r>
            <a:endParaRPr lang="en-US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088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Microsoft JhengHei</vt:lpstr>
      <vt:lpstr>Arial</vt:lpstr>
      <vt:lpstr>Calibri</vt:lpstr>
      <vt:lpstr>Calibri Light</vt:lpstr>
      <vt:lpstr>Office Theme</vt:lpstr>
      <vt:lpstr>榮耀、榮耀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榮耀、榮耀</dc:title>
  <dc:creator>batisuoc</dc:creator>
  <cp:lastModifiedBy>batisuoc</cp:lastModifiedBy>
  <cp:revision>1</cp:revision>
  <dcterms:created xsi:type="dcterms:W3CDTF">2023-10-07T10:53:14Z</dcterms:created>
  <dcterms:modified xsi:type="dcterms:W3CDTF">2023-10-07T10:58:19Z</dcterms:modified>
</cp:coreProperties>
</file>