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5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6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212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7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3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6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88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8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928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255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95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A94B-A1BE-4E0E-B31A-18E3D504FCE8}" type="datetimeFigureOut">
              <a:rPr lang="vi-VN" smtClean="0"/>
              <a:t>30/12/2021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3A85-1F26-45EA-8E16-96BABAF636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4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算主恩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</a:t>
            </a:r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Đếm Các Ơn Phước Chúa Ban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7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anh đang mê mỏi bởi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gánh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nặng trên đời chăng?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0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Hoặc cây thập tự của anh mang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 nặng chăng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 nên mau mau đếm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lành trên Trời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49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 hồ nghi tiêu tán chắc anh sẽ hát suốt đàng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1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0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trên,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2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</a:t>
            </a:r>
            <a:r>
              <a:rPr lang="vi-VN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1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 đang trông nơi của cải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kẻ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giàu sang đời nầy?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Kìa kim ngôn Cha hứa ban kho vô tận ngày mai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時遇見苦難  如同大波浪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bao cơn sóng gió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bủa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chung quanh bạn đây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ghi ơn phước Chúa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 ban đầy dư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 bao nhiêu gia sản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 thể mua đâu nào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43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7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trên,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33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</a:t>
            </a:r>
            <a:r>
              <a:rPr lang="vi-VN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2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hoặc khi anh cảm thấy mất cả mọi điều đời này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mau mau đếm </a:t>
            </a:r>
            <a:r>
              <a:rPr lang="vi-VN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lành Thiên Phụ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6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 anh ngạc nhiên thấy </a:t>
            </a:r>
            <a:r>
              <a:rPr lang="vi-VN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Chúa luôn tuôn tràn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đếm các phước lành Cha luôn ban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anh hãy kể ra ơn lành từng tên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6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đếm ơn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trên,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kể tên linh ân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3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Chắc chắn anh sẽ thấy các công tác </a:t>
            </a:r>
            <a:r>
              <a:rPr lang="vi-VN" sz="4000" b="1" dirty="0" smtClean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 làm</a:t>
            </a:r>
            <a:endParaRPr lang="vi-VN" altLang="vi-VN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526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545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計算主恩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計算主恩</dc:title>
  <dc:creator>Windows User</dc:creator>
  <cp:lastModifiedBy>Windows User</cp:lastModifiedBy>
  <cp:revision>2</cp:revision>
  <dcterms:created xsi:type="dcterms:W3CDTF">2021-12-30T11:07:17Z</dcterms:created>
  <dcterms:modified xsi:type="dcterms:W3CDTF">2021-12-30T11:16:39Z</dcterms:modified>
</cp:coreProperties>
</file>