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84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D48E-D40D-4ADF-AB40-C73690246DE3}" type="datetimeFigureOut">
              <a:rPr lang="vi-VN" smtClean="0"/>
              <a:t>30/12/2021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72927-E8CA-40AA-9540-ACC3DDA12E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072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D48E-D40D-4ADF-AB40-C73690246DE3}" type="datetimeFigureOut">
              <a:rPr lang="vi-VN" smtClean="0"/>
              <a:t>30/12/2021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72927-E8CA-40AA-9540-ACC3DDA12E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682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D48E-D40D-4ADF-AB40-C73690246DE3}" type="datetimeFigureOut">
              <a:rPr lang="vi-VN" smtClean="0"/>
              <a:t>30/12/2021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72927-E8CA-40AA-9540-ACC3DDA12E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448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D48E-D40D-4ADF-AB40-C73690246DE3}" type="datetimeFigureOut">
              <a:rPr lang="vi-VN" smtClean="0"/>
              <a:t>30/12/2021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72927-E8CA-40AA-9540-ACC3DDA12E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33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D48E-D40D-4ADF-AB40-C73690246DE3}" type="datetimeFigureOut">
              <a:rPr lang="vi-VN" smtClean="0"/>
              <a:t>30/12/2021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72927-E8CA-40AA-9540-ACC3DDA12E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129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D48E-D40D-4ADF-AB40-C73690246DE3}" type="datetimeFigureOut">
              <a:rPr lang="vi-VN" smtClean="0"/>
              <a:t>30/12/2021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72927-E8CA-40AA-9540-ACC3DDA12E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939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D48E-D40D-4ADF-AB40-C73690246DE3}" type="datetimeFigureOut">
              <a:rPr lang="vi-VN" smtClean="0"/>
              <a:t>30/12/2021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72927-E8CA-40AA-9540-ACC3DDA12E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1724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D48E-D40D-4ADF-AB40-C73690246DE3}" type="datetimeFigureOut">
              <a:rPr lang="vi-VN" smtClean="0"/>
              <a:t>30/12/2021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72927-E8CA-40AA-9540-ACC3DDA12E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685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D48E-D40D-4ADF-AB40-C73690246DE3}" type="datetimeFigureOut">
              <a:rPr lang="vi-VN" smtClean="0"/>
              <a:t>30/12/2021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72927-E8CA-40AA-9540-ACC3DDA12E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6773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D48E-D40D-4ADF-AB40-C73690246DE3}" type="datetimeFigureOut">
              <a:rPr lang="vi-VN" smtClean="0"/>
              <a:t>30/12/2021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72927-E8CA-40AA-9540-ACC3DDA12E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873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D48E-D40D-4ADF-AB40-C73690246DE3}" type="datetimeFigureOut">
              <a:rPr lang="vi-VN" smtClean="0"/>
              <a:t>30/12/2021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72927-E8CA-40AA-9540-ACC3DDA12E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225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DD48E-D40D-4ADF-AB40-C73690246DE3}" type="datetimeFigureOut">
              <a:rPr lang="vi-VN" smtClean="0"/>
              <a:t>30/12/2021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72927-E8CA-40AA-9540-ACC3DDA12E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265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哈利路亞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 Khen Cha Hallelujah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99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感激基督帶領  恩典賜予我未停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36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 </a:t>
            </a:r>
            <a:r>
              <a:rPr lang="vi-VN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lớn tiếng hát ca vang Chúa Ba Ngôi oai nghi năng quyền</a:t>
            </a:r>
            <a:endParaRPr lang="en-US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57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日日服事主  我心歡喜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 Ngài là Chúa toàn năng hiển vinh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24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讓讚美聲跨千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里</a:t>
            </a:r>
            <a:r>
              <a:rPr lang="vi-VN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唱唱唱莫停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 xin dâng khúc ca tôn vinh Ơn Chúa yêu thương đời đời</a:t>
            </a:r>
            <a:endParaRPr lang="en-US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56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Hallelujah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6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哈利路亞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 khen Cha Hallelujah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89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稱讚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i-FI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Đấng oai nghi Hallelujah Hallelujah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83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哈利路亞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 khen Cha Hallelujah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870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稱讚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yêu thương Hallelujah Hallelujah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06065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139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Theme1</vt:lpstr>
      <vt:lpstr>頌讚袮 哈利路亞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頌讚袮 哈利路亞</dc:title>
  <dc:creator>Windows User</dc:creator>
  <cp:lastModifiedBy>Windows User</cp:lastModifiedBy>
  <cp:revision>1</cp:revision>
  <dcterms:created xsi:type="dcterms:W3CDTF">2021-12-30T11:19:40Z</dcterms:created>
  <dcterms:modified xsi:type="dcterms:W3CDTF">2021-12-30T11:24:47Z</dcterms:modified>
</cp:coreProperties>
</file>