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4" y="9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D406-052F-4A10-9E46-1981B37A1123}" type="datetimeFigureOut">
              <a:rPr lang="zh-TW" altLang="en-US" smtClean="0"/>
              <a:pPr/>
              <a:t>2021/12/30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愛必堅固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2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神愛滔滔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匆匆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湧流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神愛無限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憫沒變遷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367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永遠都不會動搖 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始終不轉變</a:t>
            </a:r>
          </a:p>
        </p:txBody>
      </p:sp>
    </p:spTree>
    <p:extLst>
      <p:ext uri="{BB962C8B-B14F-4D97-AF65-F5344CB8AC3E}">
        <p14:creationId xmlns:p14="http://schemas.microsoft.com/office/powerpoint/2010/main" val="24043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恩主的信實似高天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深恩廣闊萬里</a:t>
            </a:r>
          </a:p>
        </p:txBody>
      </p:sp>
    </p:spTree>
    <p:extLst>
      <p:ext uri="{BB962C8B-B14F-4D97-AF65-F5344CB8AC3E}">
        <p14:creationId xmlns:p14="http://schemas.microsoft.com/office/powerpoint/2010/main" val="377898291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50</Words>
  <Application>Microsoft Office PowerPoint</Application>
  <PresentationFormat>On-screen Show (16:9)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Church Theme</vt:lpstr>
      <vt:lpstr>主愛必堅固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datang</dc:creator>
  <cp:lastModifiedBy>Windows User</cp:lastModifiedBy>
  <cp:revision>4</cp:revision>
  <dcterms:created xsi:type="dcterms:W3CDTF">2014-08-30T08:10:21Z</dcterms:created>
  <dcterms:modified xsi:type="dcterms:W3CDTF">2021-12-30T11:40:53Z</dcterms:modified>
</cp:coreProperties>
</file>