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11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89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6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17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1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4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60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9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5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3239-F33A-473A-B6EE-49591CBAB693}" type="datetimeFigureOut">
              <a:rPr lang="vi-VN" smtClean="0"/>
              <a:t>14/01/2023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A848-F9AE-49D2-92FC-7B262DA10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4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靠每一句應許</a:t>
            </a:r>
          </a:p>
        </p:txBody>
      </p:sp>
    </p:spTree>
    <p:extLst>
      <p:ext uri="{BB962C8B-B14F-4D97-AF65-F5344CB8AC3E}">
        <p14:creationId xmlns:p14="http://schemas.microsoft.com/office/powerpoint/2010/main" val="22232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卑微轉為尊貴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使傷心流淚轉為笑顏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患難生忍耐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忍耐生老練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06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老練生盼望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盼望不至羞愧  就沒有失望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3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心中充滿盼望  盼望使眼睛明亮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道路雖崎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嶇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47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心中充滿盼望  盼望使信心剛強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信靠每一句應許  生命充滿亮光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923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Theme1</vt:lpstr>
      <vt:lpstr>信靠每一句應許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信靠每一句應許</dc:title>
  <dc:creator>Windows User</dc:creator>
  <cp:lastModifiedBy>Windows User</cp:lastModifiedBy>
  <cp:revision>2</cp:revision>
  <dcterms:created xsi:type="dcterms:W3CDTF">2022-07-16T04:41:19Z</dcterms:created>
  <dcterms:modified xsi:type="dcterms:W3CDTF">2023-01-14T03:19:25Z</dcterms:modified>
</cp:coreProperties>
</file>